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8" r:id="rId3"/>
    <p:sldId id="259" r:id="rId4"/>
    <p:sldId id="257" r:id="rId5"/>
    <p:sldId id="263" r:id="rId6"/>
    <p:sldId id="260" r:id="rId7"/>
    <p:sldId id="264" r:id="rId8"/>
    <p:sldId id="261" r:id="rId9"/>
    <p:sldId id="265" r:id="rId10"/>
    <p:sldId id="262" r:id="rId11"/>
    <p:sldId id="279" r:id="rId12"/>
    <p:sldId id="266" r:id="rId13"/>
    <p:sldId id="267" r:id="rId14"/>
    <p:sldId id="268" r:id="rId15"/>
    <p:sldId id="269" r:id="rId16"/>
    <p:sldId id="271" r:id="rId17"/>
    <p:sldId id="274" r:id="rId18"/>
    <p:sldId id="276" r:id="rId19"/>
    <p:sldId id="280" r:id="rId20"/>
    <p:sldId id="277" r:id="rId21"/>
    <p:sldId id="281" r:id="rId22"/>
    <p:sldId id="282" r:id="rId23"/>
    <p:sldId id="278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12" autoAdjust="0"/>
    <p:restoredTop sz="94660"/>
  </p:normalViewPr>
  <p:slideViewPr>
    <p:cSldViewPr snapToGrid="0">
      <p:cViewPr varScale="1">
        <p:scale>
          <a:sx n="67" d="100"/>
          <a:sy n="67" d="100"/>
        </p:scale>
        <p:origin x="954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che.org/" TargetMode="External"/><Relationship Id="rId7" Type="http://schemas.openxmlformats.org/officeDocument/2006/relationships/image" Target="../media/image16.svg"/><Relationship Id="rId2" Type="http://schemas.openxmlformats.org/officeDocument/2006/relationships/hyperlink" Target="https://www.webopedia.com/TERM/H/hadoop.html" TargetMode="External"/><Relationship Id="rId1" Type="http://schemas.openxmlformats.org/officeDocument/2006/relationships/hyperlink" Target="https://www.webopedia.com/TERM/C/commodity_hardware.htm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C/commodity_hardware.html" TargetMode="External"/><Relationship Id="rId7" Type="http://schemas.openxmlformats.org/officeDocument/2006/relationships/hyperlink" Target="http://www.apache.org/" TargetMode="External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https://www.webopedia.com/TERM/H/hadoop.html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BACB8-CFD4-438D-A970-6336CF882E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31B748B-BF09-4C97-8F92-342BD2A83099}">
      <dgm:prSet/>
      <dgm:spPr/>
      <dgm:t>
        <a:bodyPr/>
        <a:lstStyle/>
        <a:p>
          <a:r>
            <a:rPr lang="en-US"/>
            <a:t>Apache Hadoop is a framework that allows storage and processing of huge data sets across the Hadoop cluster in a distributed and parallel fashion</a:t>
          </a:r>
        </a:p>
      </dgm:t>
    </dgm:pt>
    <dgm:pt modelId="{97C2AAAE-E8B4-4B23-9EA2-6EDAC1D22C9E}" type="parTrans" cxnId="{D2171EA4-390A-4DE2-8173-562276303E9F}">
      <dgm:prSet/>
      <dgm:spPr/>
      <dgm:t>
        <a:bodyPr/>
        <a:lstStyle/>
        <a:p>
          <a:endParaRPr lang="en-US"/>
        </a:p>
      </dgm:t>
    </dgm:pt>
    <dgm:pt modelId="{703F942C-B8BE-4948-9412-BBC5D501228D}" type="sibTrans" cxnId="{D2171EA4-390A-4DE2-8173-562276303E9F}">
      <dgm:prSet/>
      <dgm:spPr/>
      <dgm:t>
        <a:bodyPr/>
        <a:lstStyle/>
        <a:p>
          <a:endParaRPr lang="en-US"/>
        </a:p>
      </dgm:t>
    </dgm:pt>
    <dgm:pt modelId="{C2A4DCBD-0C3C-490E-9D0C-F0C46C9A0168}">
      <dgm:prSet/>
      <dgm:spPr/>
      <dgm:t>
        <a:bodyPr/>
        <a:lstStyle/>
        <a:p>
          <a:r>
            <a:rPr lang="en-US"/>
            <a:t>Hadoop cluster is highly scalable and uses commodity hardware which are relatively cheaper.</a:t>
          </a:r>
        </a:p>
      </dgm:t>
    </dgm:pt>
    <dgm:pt modelId="{B734E5CC-2A83-46A8-97D4-1042974E51AE}" type="parTrans" cxnId="{3514F460-B810-4D6A-BBEC-C6E519F48F55}">
      <dgm:prSet/>
      <dgm:spPr/>
      <dgm:t>
        <a:bodyPr/>
        <a:lstStyle/>
        <a:p>
          <a:endParaRPr lang="en-US"/>
        </a:p>
      </dgm:t>
    </dgm:pt>
    <dgm:pt modelId="{045107B7-3338-46B0-A8EC-FF82AEA8B13D}" type="sibTrans" cxnId="{3514F460-B810-4D6A-BBEC-C6E519F48F55}">
      <dgm:prSet/>
      <dgm:spPr/>
      <dgm:t>
        <a:bodyPr/>
        <a:lstStyle/>
        <a:p>
          <a:endParaRPr lang="en-US"/>
        </a:p>
      </dgm:t>
    </dgm:pt>
    <dgm:pt modelId="{3779A1E4-084E-4570-91E8-F73AB922B6BD}">
      <dgm:prSet/>
      <dgm:spPr/>
      <dgm:t>
        <a:bodyPr/>
        <a:lstStyle/>
        <a:p>
          <a:r>
            <a:rPr lang="en-US"/>
            <a:t>Core features of Hadoop are:</a:t>
          </a:r>
        </a:p>
      </dgm:t>
    </dgm:pt>
    <dgm:pt modelId="{8F600CA9-433E-4367-9DEE-8F6E2E58CA57}" type="parTrans" cxnId="{F6E3D767-7335-4B8B-B9F8-7FD76416CEDF}">
      <dgm:prSet/>
      <dgm:spPr/>
      <dgm:t>
        <a:bodyPr/>
        <a:lstStyle/>
        <a:p>
          <a:endParaRPr lang="en-US"/>
        </a:p>
      </dgm:t>
    </dgm:pt>
    <dgm:pt modelId="{AD179B07-07B0-4608-A062-DA072CA1112C}" type="sibTrans" cxnId="{F6E3D767-7335-4B8B-B9F8-7FD76416CEDF}">
      <dgm:prSet/>
      <dgm:spPr/>
      <dgm:t>
        <a:bodyPr/>
        <a:lstStyle/>
        <a:p>
          <a:endParaRPr lang="en-US"/>
        </a:p>
      </dgm:t>
    </dgm:pt>
    <dgm:pt modelId="{CD6969D8-8256-4889-B53B-58714CB2E838}">
      <dgm:prSet custT="1"/>
      <dgm:spPr/>
      <dgm:t>
        <a:bodyPr/>
        <a:lstStyle/>
        <a:p>
          <a:r>
            <a:rPr lang="en-US" sz="1400" dirty="0"/>
            <a:t>HDFS (Hadoop Distributed File System) – data storage</a:t>
          </a:r>
        </a:p>
        <a:p>
          <a:endParaRPr lang="en-US" sz="1400" dirty="0"/>
        </a:p>
      </dgm:t>
    </dgm:pt>
    <dgm:pt modelId="{E596AFB2-D42E-4D76-A604-276DA9FA4AA9}" type="parTrans" cxnId="{E3C9F551-C6F7-4989-A8EA-3FD853BD78F3}">
      <dgm:prSet/>
      <dgm:spPr/>
      <dgm:t>
        <a:bodyPr/>
        <a:lstStyle/>
        <a:p>
          <a:endParaRPr lang="en-US"/>
        </a:p>
      </dgm:t>
    </dgm:pt>
    <dgm:pt modelId="{E55738E5-F9E0-4C8E-9E2A-DAC921008729}" type="sibTrans" cxnId="{E3C9F551-C6F7-4989-A8EA-3FD853BD78F3}">
      <dgm:prSet/>
      <dgm:spPr/>
      <dgm:t>
        <a:bodyPr/>
        <a:lstStyle/>
        <a:p>
          <a:endParaRPr lang="en-US"/>
        </a:p>
      </dgm:t>
    </dgm:pt>
    <dgm:pt modelId="{D21A8CD7-CF62-42B0-A476-47ED35190C7A}">
      <dgm:prSet custT="1"/>
      <dgm:spPr/>
      <dgm:t>
        <a:bodyPr/>
        <a:lstStyle/>
        <a:p>
          <a:r>
            <a:rPr lang="en-US" sz="1400" dirty="0"/>
            <a:t>MapReduce Framework – compute in distributed environment</a:t>
          </a:r>
        </a:p>
      </dgm:t>
    </dgm:pt>
    <dgm:pt modelId="{40C5CEE9-4868-4041-8762-8A93F859617C}" type="parTrans" cxnId="{703E9E6A-85E7-4128-8494-CE5236F39B9C}">
      <dgm:prSet/>
      <dgm:spPr/>
      <dgm:t>
        <a:bodyPr/>
        <a:lstStyle/>
        <a:p>
          <a:endParaRPr lang="en-US"/>
        </a:p>
      </dgm:t>
    </dgm:pt>
    <dgm:pt modelId="{C3A7936E-B82B-400A-A112-5C99D8990CCE}" type="sibTrans" cxnId="{703E9E6A-85E7-4128-8494-CE5236F39B9C}">
      <dgm:prSet/>
      <dgm:spPr/>
      <dgm:t>
        <a:bodyPr/>
        <a:lstStyle/>
        <a:p>
          <a:endParaRPr lang="en-US"/>
        </a:p>
      </dgm:t>
    </dgm:pt>
    <dgm:pt modelId="{2019265F-0568-4B10-9737-0E9689345918}" type="pres">
      <dgm:prSet presAssocID="{C95BACB8-CFD4-438D-A970-6336CF882ED7}" presName="root" presStyleCnt="0">
        <dgm:presLayoutVars>
          <dgm:dir/>
          <dgm:resizeHandles val="exact"/>
        </dgm:presLayoutVars>
      </dgm:prSet>
      <dgm:spPr/>
    </dgm:pt>
    <dgm:pt modelId="{AC3E100D-B2F5-44BE-9F6C-3A2F49B3CD84}" type="pres">
      <dgm:prSet presAssocID="{631B748B-BF09-4C97-8F92-342BD2A83099}" presName="compNode" presStyleCnt="0"/>
      <dgm:spPr/>
    </dgm:pt>
    <dgm:pt modelId="{036116AB-C652-49B0-865B-5184E73D1E33}" type="pres">
      <dgm:prSet presAssocID="{631B748B-BF09-4C97-8F92-342BD2A83099}" presName="bgRect" presStyleLbl="bgShp" presStyleIdx="0" presStyleCnt="3"/>
      <dgm:spPr/>
    </dgm:pt>
    <dgm:pt modelId="{0B7DB4FA-47DD-494C-9D16-57C955B9D439}" type="pres">
      <dgm:prSet presAssocID="{631B748B-BF09-4C97-8F92-342BD2A830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A6919CF-D894-4077-94E7-FB8D57C38818}" type="pres">
      <dgm:prSet presAssocID="{631B748B-BF09-4C97-8F92-342BD2A83099}" presName="spaceRect" presStyleCnt="0"/>
      <dgm:spPr/>
    </dgm:pt>
    <dgm:pt modelId="{87007539-6E08-48D7-8FE2-84AEA57348CB}" type="pres">
      <dgm:prSet presAssocID="{631B748B-BF09-4C97-8F92-342BD2A83099}" presName="parTx" presStyleLbl="revTx" presStyleIdx="0" presStyleCnt="4">
        <dgm:presLayoutVars>
          <dgm:chMax val="0"/>
          <dgm:chPref val="0"/>
        </dgm:presLayoutVars>
      </dgm:prSet>
      <dgm:spPr/>
    </dgm:pt>
    <dgm:pt modelId="{6BBA287F-FAA2-435E-975E-79FA8B7FB196}" type="pres">
      <dgm:prSet presAssocID="{703F942C-B8BE-4948-9412-BBC5D501228D}" presName="sibTrans" presStyleCnt="0"/>
      <dgm:spPr/>
    </dgm:pt>
    <dgm:pt modelId="{0971E1C4-2751-4709-B276-8ABE27C9CC9E}" type="pres">
      <dgm:prSet presAssocID="{C2A4DCBD-0C3C-490E-9D0C-F0C46C9A0168}" presName="compNode" presStyleCnt="0"/>
      <dgm:spPr/>
    </dgm:pt>
    <dgm:pt modelId="{C214CE64-DFAF-48FB-92FE-2EABEF1FF98C}" type="pres">
      <dgm:prSet presAssocID="{C2A4DCBD-0C3C-490E-9D0C-F0C46C9A0168}" presName="bgRect" presStyleLbl="bgShp" presStyleIdx="1" presStyleCnt="3"/>
      <dgm:spPr/>
    </dgm:pt>
    <dgm:pt modelId="{6E8BDB8D-A971-4F3D-BC91-089F6F441ABF}" type="pres">
      <dgm:prSet presAssocID="{C2A4DCBD-0C3C-490E-9D0C-F0C46C9A01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126794E-DE4D-4A84-AC4F-C58F57525B1B}" type="pres">
      <dgm:prSet presAssocID="{C2A4DCBD-0C3C-490E-9D0C-F0C46C9A0168}" presName="spaceRect" presStyleCnt="0"/>
      <dgm:spPr/>
    </dgm:pt>
    <dgm:pt modelId="{947B5296-00A3-4AAC-8E56-42C40F8535A3}" type="pres">
      <dgm:prSet presAssocID="{C2A4DCBD-0C3C-490E-9D0C-F0C46C9A0168}" presName="parTx" presStyleLbl="revTx" presStyleIdx="1" presStyleCnt="4">
        <dgm:presLayoutVars>
          <dgm:chMax val="0"/>
          <dgm:chPref val="0"/>
        </dgm:presLayoutVars>
      </dgm:prSet>
      <dgm:spPr/>
    </dgm:pt>
    <dgm:pt modelId="{9887143B-D41F-4955-A745-29ACB3E9CB0C}" type="pres">
      <dgm:prSet presAssocID="{045107B7-3338-46B0-A8EC-FF82AEA8B13D}" presName="sibTrans" presStyleCnt="0"/>
      <dgm:spPr/>
    </dgm:pt>
    <dgm:pt modelId="{6DDF5429-BDE6-4D00-90C5-1084CDDC400A}" type="pres">
      <dgm:prSet presAssocID="{3779A1E4-084E-4570-91E8-F73AB922B6BD}" presName="compNode" presStyleCnt="0"/>
      <dgm:spPr/>
    </dgm:pt>
    <dgm:pt modelId="{89352E52-BACB-4EC3-8B5B-AEE6848E2C59}" type="pres">
      <dgm:prSet presAssocID="{3779A1E4-084E-4570-91E8-F73AB922B6BD}" presName="bgRect" presStyleLbl="bgShp" presStyleIdx="2" presStyleCnt="3" custScaleX="100000" custScaleY="140073"/>
      <dgm:spPr/>
    </dgm:pt>
    <dgm:pt modelId="{D6A80E9E-CA55-42CD-82BE-6AFF10ECE9CF}" type="pres">
      <dgm:prSet presAssocID="{3779A1E4-084E-4570-91E8-F73AB922B6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E0862AE-D0E1-4B59-8B3A-0318BB847082}" type="pres">
      <dgm:prSet presAssocID="{3779A1E4-084E-4570-91E8-F73AB922B6BD}" presName="spaceRect" presStyleCnt="0"/>
      <dgm:spPr/>
    </dgm:pt>
    <dgm:pt modelId="{920785C0-1211-46C6-89C6-67B7A6277359}" type="pres">
      <dgm:prSet presAssocID="{3779A1E4-084E-4570-91E8-F73AB922B6BD}" presName="parTx" presStyleLbl="revTx" presStyleIdx="2" presStyleCnt="4">
        <dgm:presLayoutVars>
          <dgm:chMax val="0"/>
          <dgm:chPref val="0"/>
        </dgm:presLayoutVars>
      </dgm:prSet>
      <dgm:spPr/>
    </dgm:pt>
    <dgm:pt modelId="{E59ED321-9F1D-4D53-908F-62FEDD1D83A4}" type="pres">
      <dgm:prSet presAssocID="{3779A1E4-084E-4570-91E8-F73AB922B6BD}" presName="desTx" presStyleLbl="revTx" presStyleIdx="3" presStyleCnt="4" custScaleX="115188">
        <dgm:presLayoutVars/>
      </dgm:prSet>
      <dgm:spPr/>
    </dgm:pt>
  </dgm:ptLst>
  <dgm:cxnLst>
    <dgm:cxn modelId="{F91A4D05-3DF4-4E41-AC73-301848E6E226}" type="presOf" srcId="{3779A1E4-084E-4570-91E8-F73AB922B6BD}" destId="{920785C0-1211-46C6-89C6-67B7A6277359}" srcOrd="0" destOrd="0" presId="urn:microsoft.com/office/officeart/2018/2/layout/IconVerticalSolidList"/>
    <dgm:cxn modelId="{D9A4CD06-EB04-4FC7-91F9-2778F97759FD}" type="presOf" srcId="{D21A8CD7-CF62-42B0-A476-47ED35190C7A}" destId="{E59ED321-9F1D-4D53-908F-62FEDD1D83A4}" srcOrd="0" destOrd="1" presId="urn:microsoft.com/office/officeart/2018/2/layout/IconVerticalSolidList"/>
    <dgm:cxn modelId="{BCAE700F-80D1-46B2-831D-1A624EA2C800}" type="presOf" srcId="{CD6969D8-8256-4889-B53B-58714CB2E838}" destId="{E59ED321-9F1D-4D53-908F-62FEDD1D83A4}" srcOrd="0" destOrd="0" presId="urn:microsoft.com/office/officeart/2018/2/layout/IconVerticalSolidList"/>
    <dgm:cxn modelId="{3514F460-B810-4D6A-BBEC-C6E519F48F55}" srcId="{C95BACB8-CFD4-438D-A970-6336CF882ED7}" destId="{C2A4DCBD-0C3C-490E-9D0C-F0C46C9A0168}" srcOrd="1" destOrd="0" parTransId="{B734E5CC-2A83-46A8-97D4-1042974E51AE}" sibTransId="{045107B7-3338-46B0-A8EC-FF82AEA8B13D}"/>
    <dgm:cxn modelId="{F6E3D767-7335-4B8B-B9F8-7FD76416CEDF}" srcId="{C95BACB8-CFD4-438D-A970-6336CF882ED7}" destId="{3779A1E4-084E-4570-91E8-F73AB922B6BD}" srcOrd="2" destOrd="0" parTransId="{8F600CA9-433E-4367-9DEE-8F6E2E58CA57}" sibTransId="{AD179B07-07B0-4608-A062-DA072CA1112C}"/>
    <dgm:cxn modelId="{703E9E6A-85E7-4128-8494-CE5236F39B9C}" srcId="{3779A1E4-084E-4570-91E8-F73AB922B6BD}" destId="{D21A8CD7-CF62-42B0-A476-47ED35190C7A}" srcOrd="1" destOrd="0" parTransId="{40C5CEE9-4868-4041-8762-8A93F859617C}" sibTransId="{C3A7936E-B82B-400A-A112-5C99D8990CCE}"/>
    <dgm:cxn modelId="{E3C9F551-C6F7-4989-A8EA-3FD853BD78F3}" srcId="{3779A1E4-084E-4570-91E8-F73AB922B6BD}" destId="{CD6969D8-8256-4889-B53B-58714CB2E838}" srcOrd="0" destOrd="0" parTransId="{E596AFB2-D42E-4D76-A604-276DA9FA4AA9}" sibTransId="{E55738E5-F9E0-4C8E-9E2A-DAC921008729}"/>
    <dgm:cxn modelId="{190CCF7C-29C8-4766-AAD4-69862F775E67}" type="presOf" srcId="{C2A4DCBD-0C3C-490E-9D0C-F0C46C9A0168}" destId="{947B5296-00A3-4AAC-8E56-42C40F8535A3}" srcOrd="0" destOrd="0" presId="urn:microsoft.com/office/officeart/2018/2/layout/IconVerticalSolidList"/>
    <dgm:cxn modelId="{D2171EA4-390A-4DE2-8173-562276303E9F}" srcId="{C95BACB8-CFD4-438D-A970-6336CF882ED7}" destId="{631B748B-BF09-4C97-8F92-342BD2A83099}" srcOrd="0" destOrd="0" parTransId="{97C2AAAE-E8B4-4B23-9EA2-6EDAC1D22C9E}" sibTransId="{703F942C-B8BE-4948-9412-BBC5D501228D}"/>
    <dgm:cxn modelId="{DDB69DA4-FE52-4249-9DE1-85848E460275}" type="presOf" srcId="{631B748B-BF09-4C97-8F92-342BD2A83099}" destId="{87007539-6E08-48D7-8FE2-84AEA57348CB}" srcOrd="0" destOrd="0" presId="urn:microsoft.com/office/officeart/2018/2/layout/IconVerticalSolidList"/>
    <dgm:cxn modelId="{674417EC-7D68-4DF3-86FB-A55E27547F60}" type="presOf" srcId="{C95BACB8-CFD4-438D-A970-6336CF882ED7}" destId="{2019265F-0568-4B10-9737-0E9689345918}" srcOrd="0" destOrd="0" presId="urn:microsoft.com/office/officeart/2018/2/layout/IconVerticalSolidList"/>
    <dgm:cxn modelId="{4A4ED02E-D981-469F-A424-40E3C181823A}" type="presParOf" srcId="{2019265F-0568-4B10-9737-0E9689345918}" destId="{AC3E100D-B2F5-44BE-9F6C-3A2F49B3CD84}" srcOrd="0" destOrd="0" presId="urn:microsoft.com/office/officeart/2018/2/layout/IconVerticalSolidList"/>
    <dgm:cxn modelId="{D7A59BBD-68EE-40A3-A8B5-2567D8EE0B96}" type="presParOf" srcId="{AC3E100D-B2F5-44BE-9F6C-3A2F49B3CD84}" destId="{036116AB-C652-49B0-865B-5184E73D1E33}" srcOrd="0" destOrd="0" presId="urn:microsoft.com/office/officeart/2018/2/layout/IconVerticalSolidList"/>
    <dgm:cxn modelId="{358FEB9D-B5C0-46C6-8D63-51CD063CA8D4}" type="presParOf" srcId="{AC3E100D-B2F5-44BE-9F6C-3A2F49B3CD84}" destId="{0B7DB4FA-47DD-494C-9D16-57C955B9D439}" srcOrd="1" destOrd="0" presId="urn:microsoft.com/office/officeart/2018/2/layout/IconVerticalSolidList"/>
    <dgm:cxn modelId="{65FB1E16-D2BC-4E83-A213-DDFD628D2C85}" type="presParOf" srcId="{AC3E100D-B2F5-44BE-9F6C-3A2F49B3CD84}" destId="{CA6919CF-D894-4077-94E7-FB8D57C38818}" srcOrd="2" destOrd="0" presId="urn:microsoft.com/office/officeart/2018/2/layout/IconVerticalSolidList"/>
    <dgm:cxn modelId="{FDE68BA8-FCB6-472D-A71C-F7D8EC2BC5A8}" type="presParOf" srcId="{AC3E100D-B2F5-44BE-9F6C-3A2F49B3CD84}" destId="{87007539-6E08-48D7-8FE2-84AEA57348CB}" srcOrd="3" destOrd="0" presId="urn:microsoft.com/office/officeart/2018/2/layout/IconVerticalSolidList"/>
    <dgm:cxn modelId="{5ECB8131-1526-4A36-9845-CB64877D8C15}" type="presParOf" srcId="{2019265F-0568-4B10-9737-0E9689345918}" destId="{6BBA287F-FAA2-435E-975E-79FA8B7FB196}" srcOrd="1" destOrd="0" presId="urn:microsoft.com/office/officeart/2018/2/layout/IconVerticalSolidList"/>
    <dgm:cxn modelId="{CF65655A-4B9E-4AE5-977B-DF633C670D65}" type="presParOf" srcId="{2019265F-0568-4B10-9737-0E9689345918}" destId="{0971E1C4-2751-4709-B276-8ABE27C9CC9E}" srcOrd="2" destOrd="0" presId="urn:microsoft.com/office/officeart/2018/2/layout/IconVerticalSolidList"/>
    <dgm:cxn modelId="{298DDC0E-DA3E-4DC0-A8CE-5161BF1719A9}" type="presParOf" srcId="{0971E1C4-2751-4709-B276-8ABE27C9CC9E}" destId="{C214CE64-DFAF-48FB-92FE-2EABEF1FF98C}" srcOrd="0" destOrd="0" presId="urn:microsoft.com/office/officeart/2018/2/layout/IconVerticalSolidList"/>
    <dgm:cxn modelId="{63BE8BD3-33E5-47C8-94DF-41C03DCE4162}" type="presParOf" srcId="{0971E1C4-2751-4709-B276-8ABE27C9CC9E}" destId="{6E8BDB8D-A971-4F3D-BC91-089F6F441ABF}" srcOrd="1" destOrd="0" presId="urn:microsoft.com/office/officeart/2018/2/layout/IconVerticalSolidList"/>
    <dgm:cxn modelId="{B9A99916-EDAC-42E4-9F9E-D9B10CE604AD}" type="presParOf" srcId="{0971E1C4-2751-4709-B276-8ABE27C9CC9E}" destId="{3126794E-DE4D-4A84-AC4F-C58F57525B1B}" srcOrd="2" destOrd="0" presId="urn:microsoft.com/office/officeart/2018/2/layout/IconVerticalSolidList"/>
    <dgm:cxn modelId="{C4D59757-DF9A-4E48-9EFD-4178690B5348}" type="presParOf" srcId="{0971E1C4-2751-4709-B276-8ABE27C9CC9E}" destId="{947B5296-00A3-4AAC-8E56-42C40F8535A3}" srcOrd="3" destOrd="0" presId="urn:microsoft.com/office/officeart/2018/2/layout/IconVerticalSolidList"/>
    <dgm:cxn modelId="{C213E617-6D3D-474C-B908-53CD1A7F5A8C}" type="presParOf" srcId="{2019265F-0568-4B10-9737-0E9689345918}" destId="{9887143B-D41F-4955-A745-29ACB3E9CB0C}" srcOrd="3" destOrd="0" presId="urn:microsoft.com/office/officeart/2018/2/layout/IconVerticalSolidList"/>
    <dgm:cxn modelId="{6B6538E1-9F07-4AE0-B28B-C35226A69164}" type="presParOf" srcId="{2019265F-0568-4B10-9737-0E9689345918}" destId="{6DDF5429-BDE6-4D00-90C5-1084CDDC400A}" srcOrd="4" destOrd="0" presId="urn:microsoft.com/office/officeart/2018/2/layout/IconVerticalSolidList"/>
    <dgm:cxn modelId="{B2464112-710C-4808-A99D-DD0D1F5D9E36}" type="presParOf" srcId="{6DDF5429-BDE6-4D00-90C5-1084CDDC400A}" destId="{89352E52-BACB-4EC3-8B5B-AEE6848E2C59}" srcOrd="0" destOrd="0" presId="urn:microsoft.com/office/officeart/2018/2/layout/IconVerticalSolidList"/>
    <dgm:cxn modelId="{5413D521-C342-4E99-8FDA-6F31A9ED7745}" type="presParOf" srcId="{6DDF5429-BDE6-4D00-90C5-1084CDDC400A}" destId="{D6A80E9E-CA55-42CD-82BE-6AFF10ECE9CF}" srcOrd="1" destOrd="0" presId="urn:microsoft.com/office/officeart/2018/2/layout/IconVerticalSolidList"/>
    <dgm:cxn modelId="{0EA9A586-047C-411C-8F31-28D56F5D2D79}" type="presParOf" srcId="{6DDF5429-BDE6-4D00-90C5-1084CDDC400A}" destId="{DE0862AE-D0E1-4B59-8B3A-0318BB847082}" srcOrd="2" destOrd="0" presId="urn:microsoft.com/office/officeart/2018/2/layout/IconVerticalSolidList"/>
    <dgm:cxn modelId="{D2C9CE90-88F3-468D-97B5-0B590E44F880}" type="presParOf" srcId="{6DDF5429-BDE6-4D00-90C5-1084CDDC400A}" destId="{920785C0-1211-46C6-89C6-67B7A6277359}" srcOrd="3" destOrd="0" presId="urn:microsoft.com/office/officeart/2018/2/layout/IconVerticalSolidList"/>
    <dgm:cxn modelId="{441B2442-C531-47F8-A6E8-9CD3B42B5C5D}" type="presParOf" srcId="{6DDF5429-BDE6-4D00-90C5-1084CDDC400A}" destId="{E59ED321-9F1D-4D53-908F-62FEDD1D83A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65EE50-ED5A-4D20-B355-03235564DBF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DDDA17-F162-4EF1-BD00-0CCD54A7EDD4}">
      <dgm:prSet/>
      <dgm:spPr/>
      <dgm:t>
        <a:bodyPr/>
        <a:lstStyle/>
        <a:p>
          <a:r>
            <a:rPr lang="en-US" baseline="0"/>
            <a:t>NameNode </a:t>
          </a:r>
          <a:endParaRPr lang="en-US"/>
        </a:p>
      </dgm:t>
    </dgm:pt>
    <dgm:pt modelId="{4578D692-F86E-4585-B306-94343927871C}" type="parTrans" cxnId="{743BEB91-A303-475E-8CBD-2A364046157D}">
      <dgm:prSet/>
      <dgm:spPr/>
      <dgm:t>
        <a:bodyPr/>
        <a:lstStyle/>
        <a:p>
          <a:endParaRPr lang="en-US"/>
        </a:p>
      </dgm:t>
    </dgm:pt>
    <dgm:pt modelId="{C340214C-863E-44B7-9B45-2FE7CE2FC547}" type="sibTrans" cxnId="{743BEB91-A303-475E-8CBD-2A364046157D}">
      <dgm:prSet/>
      <dgm:spPr/>
      <dgm:t>
        <a:bodyPr/>
        <a:lstStyle/>
        <a:p>
          <a:endParaRPr lang="en-US"/>
        </a:p>
      </dgm:t>
    </dgm:pt>
    <dgm:pt modelId="{D73A58C1-F643-4150-A0EF-5ABFDEE1094C}">
      <dgm:prSet/>
      <dgm:spPr/>
      <dgm:t>
        <a:bodyPr/>
        <a:lstStyle/>
        <a:p>
          <a:r>
            <a:rPr lang="en-US" baseline="0"/>
            <a:t>Runs on master node of the Hadoop Distributed file system (HDFS)</a:t>
          </a:r>
          <a:endParaRPr lang="en-US"/>
        </a:p>
      </dgm:t>
    </dgm:pt>
    <dgm:pt modelId="{B673541E-E310-4025-81AE-F49297C58C25}" type="parTrans" cxnId="{FCC0116A-F8DE-4A7E-9360-0664B9CABFEA}">
      <dgm:prSet/>
      <dgm:spPr/>
      <dgm:t>
        <a:bodyPr/>
        <a:lstStyle/>
        <a:p>
          <a:endParaRPr lang="en-US"/>
        </a:p>
      </dgm:t>
    </dgm:pt>
    <dgm:pt modelId="{0DF71F2A-17A0-4119-97FE-1649232CA1E7}" type="sibTrans" cxnId="{FCC0116A-F8DE-4A7E-9360-0664B9CABFEA}">
      <dgm:prSet/>
      <dgm:spPr/>
      <dgm:t>
        <a:bodyPr/>
        <a:lstStyle/>
        <a:p>
          <a:endParaRPr lang="en-US"/>
        </a:p>
      </dgm:t>
    </dgm:pt>
    <dgm:pt modelId="{DA4B5FB2-CAC2-4D71-9FDD-F7B23D06B22F}">
      <dgm:prSet/>
      <dgm:spPr/>
      <dgm:t>
        <a:bodyPr/>
        <a:lstStyle/>
        <a:p>
          <a:r>
            <a:rPr lang="en-US" baseline="0"/>
            <a:t>Direct Data Nodes to perform their low-level I/O tasks</a:t>
          </a:r>
          <a:endParaRPr lang="en-US"/>
        </a:p>
      </dgm:t>
    </dgm:pt>
    <dgm:pt modelId="{45EA881A-33F4-4568-8301-217A4C8DDFF6}" type="parTrans" cxnId="{2FE87145-8F13-4852-8922-18E1A2ECF6E9}">
      <dgm:prSet/>
      <dgm:spPr/>
      <dgm:t>
        <a:bodyPr/>
        <a:lstStyle/>
        <a:p>
          <a:endParaRPr lang="en-US"/>
        </a:p>
      </dgm:t>
    </dgm:pt>
    <dgm:pt modelId="{2BF88E56-6CD5-44E7-93EB-FCDEC89C4D8B}" type="sibTrans" cxnId="{2FE87145-8F13-4852-8922-18E1A2ECF6E9}">
      <dgm:prSet/>
      <dgm:spPr/>
      <dgm:t>
        <a:bodyPr/>
        <a:lstStyle/>
        <a:p>
          <a:endParaRPr lang="en-US"/>
        </a:p>
      </dgm:t>
    </dgm:pt>
    <dgm:pt modelId="{9E655D34-6EE8-47AB-9794-F03C3D052D09}">
      <dgm:prSet/>
      <dgm:spPr/>
      <dgm:t>
        <a:bodyPr/>
        <a:lstStyle/>
        <a:p>
          <a:r>
            <a:rPr lang="en-US" baseline="0"/>
            <a:t>DataNode</a:t>
          </a:r>
          <a:endParaRPr lang="en-US"/>
        </a:p>
      </dgm:t>
    </dgm:pt>
    <dgm:pt modelId="{FD52603A-1ED8-451E-80DD-ECD33B145FA0}" type="parTrans" cxnId="{8C9AC582-FDA3-4EE9-ACF2-CED13B4C3899}">
      <dgm:prSet/>
      <dgm:spPr/>
      <dgm:t>
        <a:bodyPr/>
        <a:lstStyle/>
        <a:p>
          <a:endParaRPr lang="en-US"/>
        </a:p>
      </dgm:t>
    </dgm:pt>
    <dgm:pt modelId="{1830B4A6-0042-4D8B-A6A7-1DA77C6D1F49}" type="sibTrans" cxnId="{8C9AC582-FDA3-4EE9-ACF2-CED13B4C3899}">
      <dgm:prSet/>
      <dgm:spPr/>
      <dgm:t>
        <a:bodyPr/>
        <a:lstStyle/>
        <a:p>
          <a:endParaRPr lang="en-US"/>
        </a:p>
      </dgm:t>
    </dgm:pt>
    <dgm:pt modelId="{FEEDCE14-ADBD-49CB-95E5-6D387A165DDA}">
      <dgm:prSet/>
      <dgm:spPr/>
      <dgm:t>
        <a:bodyPr/>
        <a:lstStyle/>
        <a:p>
          <a:r>
            <a:rPr lang="en-US" baseline="0"/>
            <a:t>Runs on each slave machine in the HDFS</a:t>
          </a:r>
          <a:endParaRPr lang="en-US"/>
        </a:p>
      </dgm:t>
    </dgm:pt>
    <dgm:pt modelId="{C14DFAC0-CB05-45D0-95B5-72FB8A94F266}" type="parTrans" cxnId="{799B96AE-B1EB-45C7-8DC2-3D33A935C18F}">
      <dgm:prSet/>
      <dgm:spPr/>
      <dgm:t>
        <a:bodyPr/>
        <a:lstStyle/>
        <a:p>
          <a:endParaRPr lang="en-US"/>
        </a:p>
      </dgm:t>
    </dgm:pt>
    <dgm:pt modelId="{0417FE55-BC29-40F2-A2E3-275A77CD4349}" type="sibTrans" cxnId="{799B96AE-B1EB-45C7-8DC2-3D33A935C18F}">
      <dgm:prSet/>
      <dgm:spPr/>
      <dgm:t>
        <a:bodyPr/>
        <a:lstStyle/>
        <a:p>
          <a:endParaRPr lang="en-US"/>
        </a:p>
      </dgm:t>
    </dgm:pt>
    <dgm:pt modelId="{CE6FBBAD-589A-468F-B4D0-8D1AC6290800}">
      <dgm:prSet/>
      <dgm:spPr/>
      <dgm:t>
        <a:bodyPr/>
        <a:lstStyle/>
        <a:p>
          <a:r>
            <a:rPr lang="en-US" baseline="0"/>
            <a:t>Does the low-level I/O work</a:t>
          </a:r>
          <a:endParaRPr lang="en-US"/>
        </a:p>
      </dgm:t>
    </dgm:pt>
    <dgm:pt modelId="{D8F8487B-817F-4F77-809E-2D8C3B88B7DC}" type="parTrans" cxnId="{9896B1EB-818B-488A-84D5-F9C7D3E238F8}">
      <dgm:prSet/>
      <dgm:spPr/>
      <dgm:t>
        <a:bodyPr/>
        <a:lstStyle/>
        <a:p>
          <a:endParaRPr lang="en-US"/>
        </a:p>
      </dgm:t>
    </dgm:pt>
    <dgm:pt modelId="{5F4903F0-0C82-4C66-AA09-E7CBB8507708}" type="sibTrans" cxnId="{9896B1EB-818B-488A-84D5-F9C7D3E238F8}">
      <dgm:prSet/>
      <dgm:spPr/>
      <dgm:t>
        <a:bodyPr/>
        <a:lstStyle/>
        <a:p>
          <a:endParaRPr lang="en-US"/>
        </a:p>
      </dgm:t>
    </dgm:pt>
    <dgm:pt modelId="{9B17A08F-11AE-43BD-AF25-C9285C50B5C3}">
      <dgm:prSet/>
      <dgm:spPr/>
      <dgm:t>
        <a:bodyPr/>
        <a:lstStyle/>
        <a:p>
          <a:r>
            <a:rPr lang="en-US" baseline="0"/>
            <a:t>Resource Manager</a:t>
          </a:r>
          <a:endParaRPr lang="en-US"/>
        </a:p>
      </dgm:t>
    </dgm:pt>
    <dgm:pt modelId="{0543C204-ED42-464C-9050-2E127A05F3C5}" type="parTrans" cxnId="{73DD0F25-7890-4F84-8A73-51A6624AE245}">
      <dgm:prSet/>
      <dgm:spPr/>
      <dgm:t>
        <a:bodyPr/>
        <a:lstStyle/>
        <a:p>
          <a:endParaRPr lang="en-US"/>
        </a:p>
      </dgm:t>
    </dgm:pt>
    <dgm:pt modelId="{1BDCBF3C-C407-4642-8ED0-CA76BAC36DBF}" type="sibTrans" cxnId="{73DD0F25-7890-4F84-8A73-51A6624AE245}">
      <dgm:prSet/>
      <dgm:spPr/>
      <dgm:t>
        <a:bodyPr/>
        <a:lstStyle/>
        <a:p>
          <a:endParaRPr lang="en-US"/>
        </a:p>
      </dgm:t>
    </dgm:pt>
    <dgm:pt modelId="{66005204-5D7F-44ED-B3F0-82F9093888D8}">
      <dgm:prSet/>
      <dgm:spPr/>
      <dgm:t>
        <a:bodyPr/>
        <a:lstStyle/>
        <a:p>
          <a:r>
            <a:rPr lang="en-US" baseline="0"/>
            <a:t>Runs on master node of the Data processing System (MapReduce)</a:t>
          </a:r>
          <a:endParaRPr lang="en-US"/>
        </a:p>
      </dgm:t>
    </dgm:pt>
    <dgm:pt modelId="{E20D0D2F-2F3F-4AB4-BC73-692B7397BFDE}" type="parTrans" cxnId="{AAD8759E-AFDE-4080-A85E-503712013885}">
      <dgm:prSet/>
      <dgm:spPr/>
      <dgm:t>
        <a:bodyPr/>
        <a:lstStyle/>
        <a:p>
          <a:endParaRPr lang="en-US"/>
        </a:p>
      </dgm:t>
    </dgm:pt>
    <dgm:pt modelId="{1D6AF979-F46C-47F4-BC02-EDEF592CECB2}" type="sibTrans" cxnId="{AAD8759E-AFDE-4080-A85E-503712013885}">
      <dgm:prSet/>
      <dgm:spPr/>
      <dgm:t>
        <a:bodyPr/>
        <a:lstStyle/>
        <a:p>
          <a:endParaRPr lang="en-US"/>
        </a:p>
      </dgm:t>
    </dgm:pt>
    <dgm:pt modelId="{1E82F060-036F-47FE-A091-EA6CE9264440}">
      <dgm:prSet/>
      <dgm:spPr/>
      <dgm:t>
        <a:bodyPr/>
        <a:lstStyle/>
        <a:p>
          <a:r>
            <a:rPr lang="en-US" baseline="0"/>
            <a:t>Global resource Scheduler</a:t>
          </a:r>
          <a:endParaRPr lang="en-US"/>
        </a:p>
      </dgm:t>
    </dgm:pt>
    <dgm:pt modelId="{F0AD6DB7-7D47-4DA3-BCE6-2EB2ED84C07C}" type="parTrans" cxnId="{F26117F7-A6FE-4CEB-A196-A866E117605E}">
      <dgm:prSet/>
      <dgm:spPr/>
      <dgm:t>
        <a:bodyPr/>
        <a:lstStyle/>
        <a:p>
          <a:endParaRPr lang="en-US"/>
        </a:p>
      </dgm:t>
    </dgm:pt>
    <dgm:pt modelId="{5AF8DABF-0467-4CBB-9C65-1CD9C430225E}" type="sibTrans" cxnId="{F26117F7-A6FE-4CEB-A196-A866E117605E}">
      <dgm:prSet/>
      <dgm:spPr/>
      <dgm:t>
        <a:bodyPr/>
        <a:lstStyle/>
        <a:p>
          <a:endParaRPr lang="en-US"/>
        </a:p>
      </dgm:t>
    </dgm:pt>
    <dgm:pt modelId="{C8BA6BD0-8543-4E37-A4CF-02DEBCEC68E4}">
      <dgm:prSet/>
      <dgm:spPr/>
      <dgm:t>
        <a:bodyPr/>
        <a:lstStyle/>
        <a:p>
          <a:r>
            <a:rPr lang="en-US" baseline="0"/>
            <a:t>Node Manager</a:t>
          </a:r>
          <a:endParaRPr lang="en-US"/>
        </a:p>
      </dgm:t>
    </dgm:pt>
    <dgm:pt modelId="{F7602E3C-5CBB-4B03-A5B7-1D7BA336190A}" type="parTrans" cxnId="{F5B7B906-DA4F-4AE4-9244-A46920EBBBAF}">
      <dgm:prSet/>
      <dgm:spPr/>
      <dgm:t>
        <a:bodyPr/>
        <a:lstStyle/>
        <a:p>
          <a:endParaRPr lang="en-US"/>
        </a:p>
      </dgm:t>
    </dgm:pt>
    <dgm:pt modelId="{CBAFDCAE-F96A-4BF4-A22C-E36B6A2EA584}" type="sibTrans" cxnId="{F5B7B906-DA4F-4AE4-9244-A46920EBBBAF}">
      <dgm:prSet/>
      <dgm:spPr/>
      <dgm:t>
        <a:bodyPr/>
        <a:lstStyle/>
        <a:p>
          <a:endParaRPr lang="en-US"/>
        </a:p>
      </dgm:t>
    </dgm:pt>
    <dgm:pt modelId="{D36E326B-F294-49FF-AC70-2ED62542B875}">
      <dgm:prSet/>
      <dgm:spPr/>
      <dgm:t>
        <a:bodyPr/>
        <a:lstStyle/>
        <a:p>
          <a:r>
            <a:rPr lang="en-US" baseline="0"/>
            <a:t>Runs on each slave node of Data Processing System</a:t>
          </a:r>
          <a:endParaRPr lang="en-US"/>
        </a:p>
      </dgm:t>
    </dgm:pt>
    <dgm:pt modelId="{1A576864-813C-4B94-BFFD-B7A4FF38551A}" type="parTrans" cxnId="{F64371BF-0073-459B-8FF9-186CDDEBE4FB}">
      <dgm:prSet/>
      <dgm:spPr/>
      <dgm:t>
        <a:bodyPr/>
        <a:lstStyle/>
        <a:p>
          <a:endParaRPr lang="en-US"/>
        </a:p>
      </dgm:t>
    </dgm:pt>
    <dgm:pt modelId="{22653AB3-3C9A-4EF0-BFC2-B091B890288F}" type="sibTrans" cxnId="{F64371BF-0073-459B-8FF9-186CDDEBE4FB}">
      <dgm:prSet/>
      <dgm:spPr/>
      <dgm:t>
        <a:bodyPr/>
        <a:lstStyle/>
        <a:p>
          <a:endParaRPr lang="en-US"/>
        </a:p>
      </dgm:t>
    </dgm:pt>
    <dgm:pt modelId="{CE440F1A-7256-4A61-A793-27316E4E74B7}">
      <dgm:prSet/>
      <dgm:spPr/>
      <dgm:t>
        <a:bodyPr/>
        <a:lstStyle/>
        <a:p>
          <a:r>
            <a:rPr lang="en-US" baseline="0"/>
            <a:t>Platform for the data processing tasks</a:t>
          </a:r>
          <a:endParaRPr lang="en-US"/>
        </a:p>
      </dgm:t>
    </dgm:pt>
    <dgm:pt modelId="{13907494-8826-4189-9461-CAD91D72AEB9}" type="parTrans" cxnId="{6FEC4887-FAE8-4363-A3F4-1DDA9BB8623E}">
      <dgm:prSet/>
      <dgm:spPr/>
      <dgm:t>
        <a:bodyPr/>
        <a:lstStyle/>
        <a:p>
          <a:endParaRPr lang="en-US"/>
        </a:p>
      </dgm:t>
    </dgm:pt>
    <dgm:pt modelId="{0675DA37-4719-4594-80BB-43C7A18B5A17}" type="sibTrans" cxnId="{6FEC4887-FAE8-4363-A3F4-1DDA9BB8623E}">
      <dgm:prSet/>
      <dgm:spPr/>
      <dgm:t>
        <a:bodyPr/>
        <a:lstStyle/>
        <a:p>
          <a:endParaRPr lang="en-US"/>
        </a:p>
      </dgm:t>
    </dgm:pt>
    <dgm:pt modelId="{CA7DAE5A-F0BE-4E04-8ED5-FC80915386A2}">
      <dgm:prSet/>
      <dgm:spPr/>
      <dgm:t>
        <a:bodyPr/>
        <a:lstStyle/>
        <a:p>
          <a:r>
            <a:rPr lang="en-US" baseline="0"/>
            <a:t>Job History Server</a:t>
          </a:r>
          <a:endParaRPr lang="en-US"/>
        </a:p>
      </dgm:t>
    </dgm:pt>
    <dgm:pt modelId="{05DC64F3-F5AD-4C5D-94A8-751C4C6935AE}" type="parTrans" cxnId="{6D014A4B-BC36-46C0-A0F9-2518962ABAF3}">
      <dgm:prSet/>
      <dgm:spPr/>
      <dgm:t>
        <a:bodyPr/>
        <a:lstStyle/>
        <a:p>
          <a:endParaRPr lang="en-US"/>
        </a:p>
      </dgm:t>
    </dgm:pt>
    <dgm:pt modelId="{3BDB0AF9-2DB5-44F3-BEF5-4A28274690F1}" type="sibTrans" cxnId="{6D014A4B-BC36-46C0-A0F9-2518962ABAF3}">
      <dgm:prSet/>
      <dgm:spPr/>
      <dgm:t>
        <a:bodyPr/>
        <a:lstStyle/>
        <a:p>
          <a:endParaRPr lang="en-US"/>
        </a:p>
      </dgm:t>
    </dgm:pt>
    <dgm:pt modelId="{ACE751B8-E0E2-4022-95FE-0B3E47CF9A17}">
      <dgm:prSet/>
      <dgm:spPr/>
      <dgm:t>
        <a:bodyPr/>
        <a:lstStyle/>
        <a:p>
          <a:r>
            <a:rPr lang="en-US" baseline="0"/>
            <a:t>Runs on each slave node of Data processing system</a:t>
          </a:r>
          <a:endParaRPr lang="en-US"/>
        </a:p>
      </dgm:t>
    </dgm:pt>
    <dgm:pt modelId="{51ADD101-E448-425B-BE02-64CB6E4609E1}" type="parTrans" cxnId="{C14CA6C8-3EF6-4710-8328-DC61444B5A62}">
      <dgm:prSet/>
      <dgm:spPr/>
      <dgm:t>
        <a:bodyPr/>
        <a:lstStyle/>
        <a:p>
          <a:endParaRPr lang="en-US"/>
        </a:p>
      </dgm:t>
    </dgm:pt>
    <dgm:pt modelId="{AFEFA5A3-4097-495C-9963-51E18A2827AF}" type="sibTrans" cxnId="{C14CA6C8-3EF6-4710-8328-DC61444B5A62}">
      <dgm:prSet/>
      <dgm:spPr/>
      <dgm:t>
        <a:bodyPr/>
        <a:lstStyle/>
        <a:p>
          <a:endParaRPr lang="en-US"/>
        </a:p>
      </dgm:t>
    </dgm:pt>
    <dgm:pt modelId="{16F19969-92DA-41D9-9009-C0E21FE2DD67}">
      <dgm:prSet/>
      <dgm:spPr/>
      <dgm:t>
        <a:bodyPr/>
        <a:lstStyle/>
        <a:p>
          <a:r>
            <a:rPr lang="en-US" baseline="0"/>
            <a:t>Platform for the data processing tasks</a:t>
          </a:r>
          <a:endParaRPr lang="en-US"/>
        </a:p>
      </dgm:t>
    </dgm:pt>
    <dgm:pt modelId="{C0AFD891-E36F-40C5-9865-E494759986C9}" type="parTrans" cxnId="{47FDBF00-44C7-42A4-80AB-DDC2E4AF2201}">
      <dgm:prSet/>
      <dgm:spPr/>
      <dgm:t>
        <a:bodyPr/>
        <a:lstStyle/>
        <a:p>
          <a:endParaRPr lang="en-US"/>
        </a:p>
      </dgm:t>
    </dgm:pt>
    <dgm:pt modelId="{E5491A4F-4F35-470D-B174-42CDFB98408E}" type="sibTrans" cxnId="{47FDBF00-44C7-42A4-80AB-DDC2E4AF2201}">
      <dgm:prSet/>
      <dgm:spPr/>
      <dgm:t>
        <a:bodyPr/>
        <a:lstStyle/>
        <a:p>
          <a:endParaRPr lang="en-US"/>
        </a:p>
      </dgm:t>
    </dgm:pt>
    <dgm:pt modelId="{0A335B0B-9B36-44C8-856E-EBE08BEE268E}" type="pres">
      <dgm:prSet presAssocID="{0165EE50-ED5A-4D20-B355-03235564DBF5}" presName="Name0" presStyleCnt="0">
        <dgm:presLayoutVars>
          <dgm:dir/>
          <dgm:animLvl val="lvl"/>
          <dgm:resizeHandles val="exact"/>
        </dgm:presLayoutVars>
      </dgm:prSet>
      <dgm:spPr/>
    </dgm:pt>
    <dgm:pt modelId="{083C78B1-B3C1-4579-96F0-F1E34C317F15}" type="pres">
      <dgm:prSet presAssocID="{F7DDDA17-F162-4EF1-BD00-0CCD54A7EDD4}" presName="linNode" presStyleCnt="0"/>
      <dgm:spPr/>
    </dgm:pt>
    <dgm:pt modelId="{3E3266EF-AD7C-4399-8859-270052E6AC63}" type="pres">
      <dgm:prSet presAssocID="{F7DDDA17-F162-4EF1-BD00-0CCD54A7EDD4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16A4FB9-05E8-4B83-9691-7615AE794D9E}" type="pres">
      <dgm:prSet presAssocID="{F7DDDA17-F162-4EF1-BD00-0CCD54A7EDD4}" presName="descendantText" presStyleLbl="alignAccFollowNode1" presStyleIdx="0" presStyleCnt="5">
        <dgm:presLayoutVars>
          <dgm:bulletEnabled val="1"/>
        </dgm:presLayoutVars>
      </dgm:prSet>
      <dgm:spPr/>
    </dgm:pt>
    <dgm:pt modelId="{07A5A2C3-F2FC-4AEB-ABA0-4DC041377F18}" type="pres">
      <dgm:prSet presAssocID="{C340214C-863E-44B7-9B45-2FE7CE2FC547}" presName="sp" presStyleCnt="0"/>
      <dgm:spPr/>
    </dgm:pt>
    <dgm:pt modelId="{AA1DD34D-BD8D-48DC-8D4D-B576D640A775}" type="pres">
      <dgm:prSet presAssocID="{9E655D34-6EE8-47AB-9794-F03C3D052D09}" presName="linNode" presStyleCnt="0"/>
      <dgm:spPr/>
    </dgm:pt>
    <dgm:pt modelId="{E3B6B0AF-0825-4C5F-8EFF-42A2FCFBD42C}" type="pres">
      <dgm:prSet presAssocID="{9E655D34-6EE8-47AB-9794-F03C3D052D0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D757219-6A55-4FE6-9F25-EAFDDF28E0E0}" type="pres">
      <dgm:prSet presAssocID="{9E655D34-6EE8-47AB-9794-F03C3D052D09}" presName="descendantText" presStyleLbl="alignAccFollowNode1" presStyleIdx="1" presStyleCnt="5">
        <dgm:presLayoutVars>
          <dgm:bulletEnabled val="1"/>
        </dgm:presLayoutVars>
      </dgm:prSet>
      <dgm:spPr/>
    </dgm:pt>
    <dgm:pt modelId="{BB05C392-44BA-4548-85AD-A479C670B9DF}" type="pres">
      <dgm:prSet presAssocID="{1830B4A6-0042-4D8B-A6A7-1DA77C6D1F49}" presName="sp" presStyleCnt="0"/>
      <dgm:spPr/>
    </dgm:pt>
    <dgm:pt modelId="{00522092-624D-4FD2-A487-352B87F0E891}" type="pres">
      <dgm:prSet presAssocID="{9B17A08F-11AE-43BD-AF25-C9285C50B5C3}" presName="linNode" presStyleCnt="0"/>
      <dgm:spPr/>
    </dgm:pt>
    <dgm:pt modelId="{AB4D8E45-B462-4641-97CF-890D2363B01C}" type="pres">
      <dgm:prSet presAssocID="{9B17A08F-11AE-43BD-AF25-C9285C50B5C3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17FEE9A-3C2E-4CEA-909F-A214E5305A28}" type="pres">
      <dgm:prSet presAssocID="{9B17A08F-11AE-43BD-AF25-C9285C50B5C3}" presName="descendantText" presStyleLbl="alignAccFollowNode1" presStyleIdx="2" presStyleCnt="5">
        <dgm:presLayoutVars>
          <dgm:bulletEnabled val="1"/>
        </dgm:presLayoutVars>
      </dgm:prSet>
      <dgm:spPr/>
    </dgm:pt>
    <dgm:pt modelId="{3BAC41AA-EDC6-4CE4-9C12-F9ED534237AC}" type="pres">
      <dgm:prSet presAssocID="{1BDCBF3C-C407-4642-8ED0-CA76BAC36DBF}" presName="sp" presStyleCnt="0"/>
      <dgm:spPr/>
    </dgm:pt>
    <dgm:pt modelId="{66A98E59-E5D3-4BC6-A245-ADB19A0E4F5A}" type="pres">
      <dgm:prSet presAssocID="{C8BA6BD0-8543-4E37-A4CF-02DEBCEC68E4}" presName="linNode" presStyleCnt="0"/>
      <dgm:spPr/>
    </dgm:pt>
    <dgm:pt modelId="{EA70E304-A09C-490B-8A7F-BBB8DEE2A5E4}" type="pres">
      <dgm:prSet presAssocID="{C8BA6BD0-8543-4E37-A4CF-02DEBCEC68E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210C216-2399-4F4F-9361-40606F81F831}" type="pres">
      <dgm:prSet presAssocID="{C8BA6BD0-8543-4E37-A4CF-02DEBCEC68E4}" presName="descendantText" presStyleLbl="alignAccFollowNode1" presStyleIdx="3" presStyleCnt="5">
        <dgm:presLayoutVars>
          <dgm:bulletEnabled val="1"/>
        </dgm:presLayoutVars>
      </dgm:prSet>
      <dgm:spPr/>
    </dgm:pt>
    <dgm:pt modelId="{4FF540F5-5D7D-495C-A561-56435A37AE4B}" type="pres">
      <dgm:prSet presAssocID="{CBAFDCAE-F96A-4BF4-A22C-E36B6A2EA584}" presName="sp" presStyleCnt="0"/>
      <dgm:spPr/>
    </dgm:pt>
    <dgm:pt modelId="{AE13960A-73FC-47F0-9A2B-694ABEF92308}" type="pres">
      <dgm:prSet presAssocID="{CA7DAE5A-F0BE-4E04-8ED5-FC80915386A2}" presName="linNode" presStyleCnt="0"/>
      <dgm:spPr/>
    </dgm:pt>
    <dgm:pt modelId="{6A26C151-8775-4D7D-9102-9684579EB947}" type="pres">
      <dgm:prSet presAssocID="{CA7DAE5A-F0BE-4E04-8ED5-FC80915386A2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9BA7BEA-2DA4-4D29-9B30-447D7886A6EB}" type="pres">
      <dgm:prSet presAssocID="{CA7DAE5A-F0BE-4E04-8ED5-FC80915386A2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7FDBF00-44C7-42A4-80AB-DDC2E4AF2201}" srcId="{CA7DAE5A-F0BE-4E04-8ED5-FC80915386A2}" destId="{16F19969-92DA-41D9-9009-C0E21FE2DD67}" srcOrd="1" destOrd="0" parTransId="{C0AFD891-E36F-40C5-9865-E494759986C9}" sibTransId="{E5491A4F-4F35-470D-B174-42CDFB98408E}"/>
    <dgm:cxn modelId="{F5B7B906-DA4F-4AE4-9244-A46920EBBBAF}" srcId="{0165EE50-ED5A-4D20-B355-03235564DBF5}" destId="{C8BA6BD0-8543-4E37-A4CF-02DEBCEC68E4}" srcOrd="3" destOrd="0" parTransId="{F7602E3C-5CBB-4B03-A5B7-1D7BA336190A}" sibTransId="{CBAFDCAE-F96A-4BF4-A22C-E36B6A2EA584}"/>
    <dgm:cxn modelId="{73DD0F25-7890-4F84-8A73-51A6624AE245}" srcId="{0165EE50-ED5A-4D20-B355-03235564DBF5}" destId="{9B17A08F-11AE-43BD-AF25-C9285C50B5C3}" srcOrd="2" destOrd="0" parTransId="{0543C204-ED42-464C-9050-2E127A05F3C5}" sibTransId="{1BDCBF3C-C407-4642-8ED0-CA76BAC36DBF}"/>
    <dgm:cxn modelId="{3BEF0C32-94CB-4AB2-B99B-0101232D72E4}" type="presOf" srcId="{ACE751B8-E0E2-4022-95FE-0B3E47CF9A17}" destId="{89BA7BEA-2DA4-4D29-9B30-447D7886A6EB}" srcOrd="0" destOrd="0" presId="urn:microsoft.com/office/officeart/2005/8/layout/vList5"/>
    <dgm:cxn modelId="{0F34BA3B-8A92-4F85-A958-9FAAE45D1ACB}" type="presOf" srcId="{CE440F1A-7256-4A61-A793-27316E4E74B7}" destId="{6210C216-2399-4F4F-9361-40606F81F831}" srcOrd="0" destOrd="1" presId="urn:microsoft.com/office/officeart/2005/8/layout/vList5"/>
    <dgm:cxn modelId="{AA0D4842-11F4-4598-B76F-329A2D29A4DC}" type="presOf" srcId="{66005204-5D7F-44ED-B3F0-82F9093888D8}" destId="{717FEE9A-3C2E-4CEA-909F-A214E5305A28}" srcOrd="0" destOrd="0" presId="urn:microsoft.com/office/officeart/2005/8/layout/vList5"/>
    <dgm:cxn modelId="{7B12E943-F3CC-4DB6-A2D7-CD922C478C9E}" type="presOf" srcId="{D36E326B-F294-49FF-AC70-2ED62542B875}" destId="{6210C216-2399-4F4F-9361-40606F81F831}" srcOrd="0" destOrd="0" presId="urn:microsoft.com/office/officeart/2005/8/layout/vList5"/>
    <dgm:cxn modelId="{2FE87145-8F13-4852-8922-18E1A2ECF6E9}" srcId="{F7DDDA17-F162-4EF1-BD00-0CCD54A7EDD4}" destId="{DA4B5FB2-CAC2-4D71-9FDD-F7B23D06B22F}" srcOrd="1" destOrd="0" parTransId="{45EA881A-33F4-4568-8301-217A4C8DDFF6}" sibTransId="{2BF88E56-6CD5-44E7-93EB-FCDEC89C4D8B}"/>
    <dgm:cxn modelId="{77548747-AA1B-439A-9511-B68EE8252CFA}" type="presOf" srcId="{9B17A08F-11AE-43BD-AF25-C9285C50B5C3}" destId="{AB4D8E45-B462-4641-97CF-890D2363B01C}" srcOrd="0" destOrd="0" presId="urn:microsoft.com/office/officeart/2005/8/layout/vList5"/>
    <dgm:cxn modelId="{FCC0116A-F8DE-4A7E-9360-0664B9CABFEA}" srcId="{F7DDDA17-F162-4EF1-BD00-0CCD54A7EDD4}" destId="{D73A58C1-F643-4150-A0EF-5ABFDEE1094C}" srcOrd="0" destOrd="0" parTransId="{B673541E-E310-4025-81AE-F49297C58C25}" sibTransId="{0DF71F2A-17A0-4119-97FE-1649232CA1E7}"/>
    <dgm:cxn modelId="{6D014A4B-BC36-46C0-A0F9-2518962ABAF3}" srcId="{0165EE50-ED5A-4D20-B355-03235564DBF5}" destId="{CA7DAE5A-F0BE-4E04-8ED5-FC80915386A2}" srcOrd="4" destOrd="0" parTransId="{05DC64F3-F5AD-4C5D-94A8-751C4C6935AE}" sibTransId="{3BDB0AF9-2DB5-44F3-BEF5-4A28274690F1}"/>
    <dgm:cxn modelId="{159CCB4C-FEDD-42A0-B33C-814EF37F1855}" type="presOf" srcId="{9E655D34-6EE8-47AB-9794-F03C3D052D09}" destId="{E3B6B0AF-0825-4C5F-8EFF-42A2FCFBD42C}" srcOrd="0" destOrd="0" presId="urn:microsoft.com/office/officeart/2005/8/layout/vList5"/>
    <dgm:cxn modelId="{81C80250-3F52-4FD2-846F-B64D92A48FC3}" type="presOf" srcId="{CE6FBBAD-589A-468F-B4D0-8D1AC6290800}" destId="{ED757219-6A55-4FE6-9F25-EAFDDF28E0E0}" srcOrd="0" destOrd="1" presId="urn:microsoft.com/office/officeart/2005/8/layout/vList5"/>
    <dgm:cxn modelId="{B8597E71-A69A-4F98-BC00-9ACC3F9696D2}" type="presOf" srcId="{F7DDDA17-F162-4EF1-BD00-0CCD54A7EDD4}" destId="{3E3266EF-AD7C-4399-8859-270052E6AC63}" srcOrd="0" destOrd="0" presId="urn:microsoft.com/office/officeart/2005/8/layout/vList5"/>
    <dgm:cxn modelId="{CD23DB54-27EB-4BF7-B83A-2184D93EF1E8}" type="presOf" srcId="{1E82F060-036F-47FE-A091-EA6CE9264440}" destId="{717FEE9A-3C2E-4CEA-909F-A214E5305A28}" srcOrd="0" destOrd="1" presId="urn:microsoft.com/office/officeart/2005/8/layout/vList5"/>
    <dgm:cxn modelId="{8C9AC582-FDA3-4EE9-ACF2-CED13B4C3899}" srcId="{0165EE50-ED5A-4D20-B355-03235564DBF5}" destId="{9E655D34-6EE8-47AB-9794-F03C3D052D09}" srcOrd="1" destOrd="0" parTransId="{FD52603A-1ED8-451E-80DD-ECD33B145FA0}" sibTransId="{1830B4A6-0042-4D8B-A6A7-1DA77C6D1F49}"/>
    <dgm:cxn modelId="{6FEC4887-FAE8-4363-A3F4-1DDA9BB8623E}" srcId="{C8BA6BD0-8543-4E37-A4CF-02DEBCEC68E4}" destId="{CE440F1A-7256-4A61-A793-27316E4E74B7}" srcOrd="1" destOrd="0" parTransId="{13907494-8826-4189-9461-CAD91D72AEB9}" sibTransId="{0675DA37-4719-4594-80BB-43C7A18B5A17}"/>
    <dgm:cxn modelId="{F7CCA18E-1874-4969-9675-407D93F637DE}" type="presOf" srcId="{DA4B5FB2-CAC2-4D71-9FDD-F7B23D06B22F}" destId="{416A4FB9-05E8-4B83-9691-7615AE794D9E}" srcOrd="0" destOrd="1" presId="urn:microsoft.com/office/officeart/2005/8/layout/vList5"/>
    <dgm:cxn modelId="{743BEB91-A303-475E-8CBD-2A364046157D}" srcId="{0165EE50-ED5A-4D20-B355-03235564DBF5}" destId="{F7DDDA17-F162-4EF1-BD00-0CCD54A7EDD4}" srcOrd="0" destOrd="0" parTransId="{4578D692-F86E-4585-B306-94343927871C}" sibTransId="{C340214C-863E-44B7-9B45-2FE7CE2FC547}"/>
    <dgm:cxn modelId="{AAD8759E-AFDE-4080-A85E-503712013885}" srcId="{9B17A08F-11AE-43BD-AF25-C9285C50B5C3}" destId="{66005204-5D7F-44ED-B3F0-82F9093888D8}" srcOrd="0" destOrd="0" parTransId="{E20D0D2F-2F3F-4AB4-BC73-692B7397BFDE}" sibTransId="{1D6AF979-F46C-47F4-BC02-EDEF592CECB2}"/>
    <dgm:cxn modelId="{799B96AE-B1EB-45C7-8DC2-3D33A935C18F}" srcId="{9E655D34-6EE8-47AB-9794-F03C3D052D09}" destId="{FEEDCE14-ADBD-49CB-95E5-6D387A165DDA}" srcOrd="0" destOrd="0" parTransId="{C14DFAC0-CB05-45D0-95B5-72FB8A94F266}" sibTransId="{0417FE55-BC29-40F2-A2E3-275A77CD4349}"/>
    <dgm:cxn modelId="{F64371BF-0073-459B-8FF9-186CDDEBE4FB}" srcId="{C8BA6BD0-8543-4E37-A4CF-02DEBCEC68E4}" destId="{D36E326B-F294-49FF-AC70-2ED62542B875}" srcOrd="0" destOrd="0" parTransId="{1A576864-813C-4B94-BFFD-B7A4FF38551A}" sibTransId="{22653AB3-3C9A-4EF0-BFC2-B091B890288F}"/>
    <dgm:cxn modelId="{4A2052C0-B374-47C1-B2B7-CA9E58C767B7}" type="presOf" srcId="{FEEDCE14-ADBD-49CB-95E5-6D387A165DDA}" destId="{ED757219-6A55-4FE6-9F25-EAFDDF28E0E0}" srcOrd="0" destOrd="0" presId="urn:microsoft.com/office/officeart/2005/8/layout/vList5"/>
    <dgm:cxn modelId="{8245ECC3-EB41-47AE-9B97-5FB53117631B}" type="presOf" srcId="{0165EE50-ED5A-4D20-B355-03235564DBF5}" destId="{0A335B0B-9B36-44C8-856E-EBE08BEE268E}" srcOrd="0" destOrd="0" presId="urn:microsoft.com/office/officeart/2005/8/layout/vList5"/>
    <dgm:cxn modelId="{75D492C4-398E-4A4B-A3B2-60621BDA8B5C}" type="presOf" srcId="{CA7DAE5A-F0BE-4E04-8ED5-FC80915386A2}" destId="{6A26C151-8775-4D7D-9102-9684579EB947}" srcOrd="0" destOrd="0" presId="urn:microsoft.com/office/officeart/2005/8/layout/vList5"/>
    <dgm:cxn modelId="{C14CA6C8-3EF6-4710-8328-DC61444B5A62}" srcId="{CA7DAE5A-F0BE-4E04-8ED5-FC80915386A2}" destId="{ACE751B8-E0E2-4022-95FE-0B3E47CF9A17}" srcOrd="0" destOrd="0" parTransId="{51ADD101-E448-425B-BE02-64CB6E4609E1}" sibTransId="{AFEFA5A3-4097-495C-9963-51E18A2827AF}"/>
    <dgm:cxn modelId="{8C90E1D5-A59E-4E29-81D3-5000B8777553}" type="presOf" srcId="{16F19969-92DA-41D9-9009-C0E21FE2DD67}" destId="{89BA7BEA-2DA4-4D29-9B30-447D7886A6EB}" srcOrd="0" destOrd="1" presId="urn:microsoft.com/office/officeart/2005/8/layout/vList5"/>
    <dgm:cxn modelId="{346B54E2-6BFA-411D-829F-49F3EA7F6D12}" type="presOf" srcId="{C8BA6BD0-8543-4E37-A4CF-02DEBCEC68E4}" destId="{EA70E304-A09C-490B-8A7F-BBB8DEE2A5E4}" srcOrd="0" destOrd="0" presId="urn:microsoft.com/office/officeart/2005/8/layout/vList5"/>
    <dgm:cxn modelId="{9896B1EB-818B-488A-84D5-F9C7D3E238F8}" srcId="{9E655D34-6EE8-47AB-9794-F03C3D052D09}" destId="{CE6FBBAD-589A-468F-B4D0-8D1AC6290800}" srcOrd="1" destOrd="0" parTransId="{D8F8487B-817F-4F77-809E-2D8C3B88B7DC}" sibTransId="{5F4903F0-0C82-4C66-AA09-E7CBB8507708}"/>
    <dgm:cxn modelId="{F26117F7-A6FE-4CEB-A196-A866E117605E}" srcId="{9B17A08F-11AE-43BD-AF25-C9285C50B5C3}" destId="{1E82F060-036F-47FE-A091-EA6CE9264440}" srcOrd="1" destOrd="0" parTransId="{F0AD6DB7-7D47-4DA3-BCE6-2EB2ED84C07C}" sibTransId="{5AF8DABF-0467-4CBB-9C65-1CD9C430225E}"/>
    <dgm:cxn modelId="{1A3B9CFF-A4BD-443D-9ED8-93252C480ED8}" type="presOf" srcId="{D73A58C1-F643-4150-A0EF-5ABFDEE1094C}" destId="{416A4FB9-05E8-4B83-9691-7615AE794D9E}" srcOrd="0" destOrd="0" presId="urn:microsoft.com/office/officeart/2005/8/layout/vList5"/>
    <dgm:cxn modelId="{E21D34DE-C1D9-4D11-B1F2-BCE4BD795F24}" type="presParOf" srcId="{0A335B0B-9B36-44C8-856E-EBE08BEE268E}" destId="{083C78B1-B3C1-4579-96F0-F1E34C317F15}" srcOrd="0" destOrd="0" presId="urn:microsoft.com/office/officeart/2005/8/layout/vList5"/>
    <dgm:cxn modelId="{9C1AF4F5-FF10-46EC-A398-8873A592DDC0}" type="presParOf" srcId="{083C78B1-B3C1-4579-96F0-F1E34C317F15}" destId="{3E3266EF-AD7C-4399-8859-270052E6AC63}" srcOrd="0" destOrd="0" presId="urn:microsoft.com/office/officeart/2005/8/layout/vList5"/>
    <dgm:cxn modelId="{D54775B8-30B0-4887-93C1-2F3023BD1EBC}" type="presParOf" srcId="{083C78B1-B3C1-4579-96F0-F1E34C317F15}" destId="{416A4FB9-05E8-4B83-9691-7615AE794D9E}" srcOrd="1" destOrd="0" presId="urn:microsoft.com/office/officeart/2005/8/layout/vList5"/>
    <dgm:cxn modelId="{776004DC-6D00-4CC8-9DA2-B994DC7C2F0D}" type="presParOf" srcId="{0A335B0B-9B36-44C8-856E-EBE08BEE268E}" destId="{07A5A2C3-F2FC-4AEB-ABA0-4DC041377F18}" srcOrd="1" destOrd="0" presId="urn:microsoft.com/office/officeart/2005/8/layout/vList5"/>
    <dgm:cxn modelId="{653206CC-32E2-44FB-8D96-45AFE60E27B7}" type="presParOf" srcId="{0A335B0B-9B36-44C8-856E-EBE08BEE268E}" destId="{AA1DD34D-BD8D-48DC-8D4D-B576D640A775}" srcOrd="2" destOrd="0" presId="urn:microsoft.com/office/officeart/2005/8/layout/vList5"/>
    <dgm:cxn modelId="{795C3269-E075-4114-A591-2F08A5DEEA39}" type="presParOf" srcId="{AA1DD34D-BD8D-48DC-8D4D-B576D640A775}" destId="{E3B6B0AF-0825-4C5F-8EFF-42A2FCFBD42C}" srcOrd="0" destOrd="0" presId="urn:microsoft.com/office/officeart/2005/8/layout/vList5"/>
    <dgm:cxn modelId="{9377D011-7A90-4A6E-973D-E140BF6B9CDC}" type="presParOf" srcId="{AA1DD34D-BD8D-48DC-8D4D-B576D640A775}" destId="{ED757219-6A55-4FE6-9F25-EAFDDF28E0E0}" srcOrd="1" destOrd="0" presId="urn:microsoft.com/office/officeart/2005/8/layout/vList5"/>
    <dgm:cxn modelId="{2132571F-4202-4DCE-8FC8-1B44A804FC5C}" type="presParOf" srcId="{0A335B0B-9B36-44C8-856E-EBE08BEE268E}" destId="{BB05C392-44BA-4548-85AD-A479C670B9DF}" srcOrd="3" destOrd="0" presId="urn:microsoft.com/office/officeart/2005/8/layout/vList5"/>
    <dgm:cxn modelId="{E13746C1-AA03-4A68-84C8-250D9CF194F7}" type="presParOf" srcId="{0A335B0B-9B36-44C8-856E-EBE08BEE268E}" destId="{00522092-624D-4FD2-A487-352B87F0E891}" srcOrd="4" destOrd="0" presId="urn:microsoft.com/office/officeart/2005/8/layout/vList5"/>
    <dgm:cxn modelId="{CFAAC097-F29A-4834-935A-F878EF84D466}" type="presParOf" srcId="{00522092-624D-4FD2-A487-352B87F0E891}" destId="{AB4D8E45-B462-4641-97CF-890D2363B01C}" srcOrd="0" destOrd="0" presId="urn:microsoft.com/office/officeart/2005/8/layout/vList5"/>
    <dgm:cxn modelId="{2D4FEFA5-F0EB-4EE1-B77E-AC947CAA847A}" type="presParOf" srcId="{00522092-624D-4FD2-A487-352B87F0E891}" destId="{717FEE9A-3C2E-4CEA-909F-A214E5305A28}" srcOrd="1" destOrd="0" presId="urn:microsoft.com/office/officeart/2005/8/layout/vList5"/>
    <dgm:cxn modelId="{BE8B575C-3004-44CD-85EF-728A288832F4}" type="presParOf" srcId="{0A335B0B-9B36-44C8-856E-EBE08BEE268E}" destId="{3BAC41AA-EDC6-4CE4-9C12-F9ED534237AC}" srcOrd="5" destOrd="0" presId="urn:microsoft.com/office/officeart/2005/8/layout/vList5"/>
    <dgm:cxn modelId="{DD36513C-BE84-4676-918B-B2BEF45601C3}" type="presParOf" srcId="{0A335B0B-9B36-44C8-856E-EBE08BEE268E}" destId="{66A98E59-E5D3-4BC6-A245-ADB19A0E4F5A}" srcOrd="6" destOrd="0" presId="urn:microsoft.com/office/officeart/2005/8/layout/vList5"/>
    <dgm:cxn modelId="{7D123CF9-487B-4F0F-8FCA-915F823D2F16}" type="presParOf" srcId="{66A98E59-E5D3-4BC6-A245-ADB19A0E4F5A}" destId="{EA70E304-A09C-490B-8A7F-BBB8DEE2A5E4}" srcOrd="0" destOrd="0" presId="urn:microsoft.com/office/officeart/2005/8/layout/vList5"/>
    <dgm:cxn modelId="{AD615207-C3A3-4179-AE26-7F896D3C2233}" type="presParOf" srcId="{66A98E59-E5D3-4BC6-A245-ADB19A0E4F5A}" destId="{6210C216-2399-4F4F-9361-40606F81F831}" srcOrd="1" destOrd="0" presId="urn:microsoft.com/office/officeart/2005/8/layout/vList5"/>
    <dgm:cxn modelId="{DC38E7A5-20EC-4CC2-9334-5198E75F0E12}" type="presParOf" srcId="{0A335B0B-9B36-44C8-856E-EBE08BEE268E}" destId="{4FF540F5-5D7D-495C-A561-56435A37AE4B}" srcOrd="7" destOrd="0" presId="urn:microsoft.com/office/officeart/2005/8/layout/vList5"/>
    <dgm:cxn modelId="{ADF9F6C6-4821-474F-9712-253DE16DF47C}" type="presParOf" srcId="{0A335B0B-9B36-44C8-856E-EBE08BEE268E}" destId="{AE13960A-73FC-47F0-9A2B-694ABEF92308}" srcOrd="8" destOrd="0" presId="urn:microsoft.com/office/officeart/2005/8/layout/vList5"/>
    <dgm:cxn modelId="{8DE83461-FB5A-458F-ACC4-CF0F49A0E6E7}" type="presParOf" srcId="{AE13960A-73FC-47F0-9A2B-694ABEF92308}" destId="{6A26C151-8775-4D7D-9102-9684579EB947}" srcOrd="0" destOrd="0" presId="urn:microsoft.com/office/officeart/2005/8/layout/vList5"/>
    <dgm:cxn modelId="{FA844453-7D86-4036-9200-D995891BB238}" type="presParOf" srcId="{AE13960A-73FC-47F0-9A2B-694ABEF92308}" destId="{89BA7BEA-2DA4-4D29-9B30-447D7886A6E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D386F-8109-4FEC-AF79-9D90B84FA2A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D68D7AF-A70B-419E-AA53-809B6E209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u="none" kern="1200" baseline="0" dirty="0"/>
            <a:t>Hadoop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MapReduce (Hadoop Map/Reduce) is a software framework for distributed processing of large data sets on compute clusters of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commodity hardware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It is a sub-project of the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Apache Hadoop project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The framework takes care of scheduling tasks, monitoring them and re-executing any failed tasks. </a:t>
          </a:r>
        </a:p>
      </dgm:t>
    </dgm:pt>
    <dgm:pt modelId="{1E8152F4-0404-451A-97DD-63F97A1796E5}" type="parTrans" cxnId="{96CA8761-C512-4A19-B02B-FE279D34519C}">
      <dgm:prSet/>
      <dgm:spPr/>
      <dgm:t>
        <a:bodyPr/>
        <a:lstStyle/>
        <a:p>
          <a:endParaRPr lang="en-US"/>
        </a:p>
      </dgm:t>
    </dgm:pt>
    <dgm:pt modelId="{55AAFBE8-5958-4199-886E-03D29A203E70}" type="sibTrans" cxnId="{96CA8761-C512-4A19-B02B-FE279D34519C}">
      <dgm:prSet/>
      <dgm:spPr/>
      <dgm:t>
        <a:bodyPr/>
        <a:lstStyle/>
        <a:p>
          <a:endParaRPr lang="en-US"/>
        </a:p>
      </dgm:t>
    </dgm:pt>
    <dgm:pt modelId="{EF4BD78E-6067-4E6F-8263-7E439AC86B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According to 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Apache Software Foundation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, the primary objective of Map/Reduce is to split the input data set into independent chunks that are processed in a completely parallel manner. The Hadoop MapReduce framework sorts the outputs of the maps, which are then input to the reduce tasks. Typically, both the input and the output of the </a:t>
          </a:r>
          <a:r>
            <a:rPr lang="en-US" sz="1400" kern="1200" baseline="0" dirty="0"/>
            <a:t>job are stored in a file system.</a:t>
          </a:r>
          <a:endParaRPr lang="en-US" sz="1400" kern="1200" dirty="0"/>
        </a:p>
      </dgm:t>
    </dgm:pt>
    <dgm:pt modelId="{BBD8D61E-410B-42F0-AC19-B7BE0C56CA62}" type="parTrans" cxnId="{921F2BE0-DA31-4E41-A9E4-AA5425A75122}">
      <dgm:prSet/>
      <dgm:spPr/>
      <dgm:t>
        <a:bodyPr/>
        <a:lstStyle/>
        <a:p>
          <a:endParaRPr lang="en-US"/>
        </a:p>
      </dgm:t>
    </dgm:pt>
    <dgm:pt modelId="{D3FF8187-719B-4691-9DD1-FF03C3F3137E}" type="sibTrans" cxnId="{921F2BE0-DA31-4E41-A9E4-AA5425A75122}">
      <dgm:prSet/>
      <dgm:spPr/>
      <dgm:t>
        <a:bodyPr/>
        <a:lstStyle/>
        <a:p>
          <a:endParaRPr lang="en-US"/>
        </a:p>
      </dgm:t>
    </dgm:pt>
    <dgm:pt modelId="{B36B480C-70E7-4FED-AE86-C494FC9A0933}" type="pres">
      <dgm:prSet presAssocID="{A66D386F-8109-4FEC-AF79-9D90B84FA2A0}" presName="root" presStyleCnt="0">
        <dgm:presLayoutVars>
          <dgm:dir/>
          <dgm:resizeHandles val="exact"/>
        </dgm:presLayoutVars>
      </dgm:prSet>
      <dgm:spPr/>
    </dgm:pt>
    <dgm:pt modelId="{ABF9E7E2-DEDA-4440-9371-3DE9F07D4D5D}" type="pres">
      <dgm:prSet presAssocID="{2D68D7AF-A70B-419E-AA53-809B6E2095D8}" presName="compNode" presStyleCnt="0"/>
      <dgm:spPr/>
    </dgm:pt>
    <dgm:pt modelId="{A6DAFA99-0A9F-4BC3-BD0B-2B312192E5BA}" type="pres">
      <dgm:prSet presAssocID="{2D68D7AF-A70B-419E-AA53-809B6E2095D8}" presName="iconRect" presStyleLbl="node1" presStyleIdx="0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1B08350-50B9-4878-850E-C264F1F85712}" type="pres">
      <dgm:prSet presAssocID="{2D68D7AF-A70B-419E-AA53-809B6E2095D8}" presName="spaceRect" presStyleCnt="0"/>
      <dgm:spPr/>
    </dgm:pt>
    <dgm:pt modelId="{A9CB0C02-DD2A-461E-BC6E-C14F04548F7B}" type="pres">
      <dgm:prSet presAssocID="{2D68D7AF-A70B-419E-AA53-809B6E2095D8}" presName="textRect" presStyleLbl="revTx" presStyleIdx="0" presStyleCnt="2">
        <dgm:presLayoutVars>
          <dgm:chMax val="1"/>
          <dgm:chPref val="1"/>
        </dgm:presLayoutVars>
      </dgm:prSet>
      <dgm:spPr/>
    </dgm:pt>
    <dgm:pt modelId="{5B80E727-979D-442C-A2B5-84074C65B075}" type="pres">
      <dgm:prSet presAssocID="{55AAFBE8-5958-4199-886E-03D29A203E70}" presName="sibTrans" presStyleCnt="0"/>
      <dgm:spPr/>
    </dgm:pt>
    <dgm:pt modelId="{894CFB51-77FA-469A-AA64-203FEBAD9040}" type="pres">
      <dgm:prSet presAssocID="{EF4BD78E-6067-4E6F-8263-7E439AC86B6B}" presName="compNode" presStyleCnt="0"/>
      <dgm:spPr/>
    </dgm:pt>
    <dgm:pt modelId="{6CD53869-A4DE-424A-9D9D-BE051C9EEB45}" type="pres">
      <dgm:prSet presAssocID="{EF4BD78E-6067-4E6F-8263-7E439AC86B6B}" presName="iconRect" presStyleLbl="node1" presStyleIdx="1" presStyleCnt="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D99E83-8021-4328-AE5F-7D37C73BEBDF}" type="pres">
      <dgm:prSet presAssocID="{EF4BD78E-6067-4E6F-8263-7E439AC86B6B}" presName="spaceRect" presStyleCnt="0"/>
      <dgm:spPr/>
    </dgm:pt>
    <dgm:pt modelId="{9BE042C2-8BF4-4063-A2F9-318B81CE396C}" type="pres">
      <dgm:prSet presAssocID="{EF4BD78E-6067-4E6F-8263-7E439AC86B6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CE27B33-DF94-4AFB-A22D-91481E13E648}" type="presOf" srcId="{A66D386F-8109-4FEC-AF79-9D90B84FA2A0}" destId="{B36B480C-70E7-4FED-AE86-C494FC9A0933}" srcOrd="0" destOrd="0" presId="urn:microsoft.com/office/officeart/2018/2/layout/IconLabelList"/>
    <dgm:cxn modelId="{96CA8761-C512-4A19-B02B-FE279D34519C}" srcId="{A66D386F-8109-4FEC-AF79-9D90B84FA2A0}" destId="{2D68D7AF-A70B-419E-AA53-809B6E2095D8}" srcOrd="0" destOrd="0" parTransId="{1E8152F4-0404-451A-97DD-63F97A1796E5}" sibTransId="{55AAFBE8-5958-4199-886E-03D29A203E70}"/>
    <dgm:cxn modelId="{F4F20B9E-1410-4ACF-B8A8-FA18CA4E3955}" type="presOf" srcId="{2D68D7AF-A70B-419E-AA53-809B6E2095D8}" destId="{A9CB0C02-DD2A-461E-BC6E-C14F04548F7B}" srcOrd="0" destOrd="0" presId="urn:microsoft.com/office/officeart/2018/2/layout/IconLabelList"/>
    <dgm:cxn modelId="{185FF1C0-67A9-40EC-9972-75E0E4B71EC1}" type="presOf" srcId="{EF4BD78E-6067-4E6F-8263-7E439AC86B6B}" destId="{9BE042C2-8BF4-4063-A2F9-318B81CE396C}" srcOrd="0" destOrd="0" presId="urn:microsoft.com/office/officeart/2018/2/layout/IconLabelList"/>
    <dgm:cxn modelId="{921F2BE0-DA31-4E41-A9E4-AA5425A75122}" srcId="{A66D386F-8109-4FEC-AF79-9D90B84FA2A0}" destId="{EF4BD78E-6067-4E6F-8263-7E439AC86B6B}" srcOrd="1" destOrd="0" parTransId="{BBD8D61E-410B-42F0-AC19-B7BE0C56CA62}" sibTransId="{D3FF8187-719B-4691-9DD1-FF03C3F3137E}"/>
    <dgm:cxn modelId="{FFB4ABC3-215D-4541-B094-786C9DE4FB72}" type="presParOf" srcId="{B36B480C-70E7-4FED-AE86-C494FC9A0933}" destId="{ABF9E7E2-DEDA-4440-9371-3DE9F07D4D5D}" srcOrd="0" destOrd="0" presId="urn:microsoft.com/office/officeart/2018/2/layout/IconLabelList"/>
    <dgm:cxn modelId="{F51D64C8-97EC-43BB-B6D8-12DD909E40C1}" type="presParOf" srcId="{ABF9E7E2-DEDA-4440-9371-3DE9F07D4D5D}" destId="{A6DAFA99-0A9F-4BC3-BD0B-2B312192E5BA}" srcOrd="0" destOrd="0" presId="urn:microsoft.com/office/officeart/2018/2/layout/IconLabelList"/>
    <dgm:cxn modelId="{01B9F1AA-CDAF-4F94-9039-145236823A14}" type="presParOf" srcId="{ABF9E7E2-DEDA-4440-9371-3DE9F07D4D5D}" destId="{11B08350-50B9-4878-850E-C264F1F85712}" srcOrd="1" destOrd="0" presId="urn:microsoft.com/office/officeart/2018/2/layout/IconLabelList"/>
    <dgm:cxn modelId="{A6A0D236-7F02-4568-8E85-5C84EA75D714}" type="presParOf" srcId="{ABF9E7E2-DEDA-4440-9371-3DE9F07D4D5D}" destId="{A9CB0C02-DD2A-461E-BC6E-C14F04548F7B}" srcOrd="2" destOrd="0" presId="urn:microsoft.com/office/officeart/2018/2/layout/IconLabelList"/>
    <dgm:cxn modelId="{311730EB-0BC9-44FC-82B2-798049197AF2}" type="presParOf" srcId="{B36B480C-70E7-4FED-AE86-C494FC9A0933}" destId="{5B80E727-979D-442C-A2B5-84074C65B075}" srcOrd="1" destOrd="0" presId="urn:microsoft.com/office/officeart/2018/2/layout/IconLabelList"/>
    <dgm:cxn modelId="{F8BA4F21-99B6-4529-BE61-670B31AA761F}" type="presParOf" srcId="{B36B480C-70E7-4FED-AE86-C494FC9A0933}" destId="{894CFB51-77FA-469A-AA64-203FEBAD9040}" srcOrd="2" destOrd="0" presId="urn:microsoft.com/office/officeart/2018/2/layout/IconLabelList"/>
    <dgm:cxn modelId="{E6888B18-5B75-4379-AD03-5B5F9499C64B}" type="presParOf" srcId="{894CFB51-77FA-469A-AA64-203FEBAD9040}" destId="{6CD53869-A4DE-424A-9D9D-BE051C9EEB45}" srcOrd="0" destOrd="0" presId="urn:microsoft.com/office/officeart/2018/2/layout/IconLabelList"/>
    <dgm:cxn modelId="{22A91707-2D0D-42F2-8872-0857368D81CE}" type="presParOf" srcId="{894CFB51-77FA-469A-AA64-203FEBAD9040}" destId="{86D99E83-8021-4328-AE5F-7D37C73BEBDF}" srcOrd="1" destOrd="0" presId="urn:microsoft.com/office/officeart/2018/2/layout/IconLabelList"/>
    <dgm:cxn modelId="{7A1BCCE3-72FA-497F-8D08-30D005F97C36}" type="presParOf" srcId="{894CFB51-77FA-469A-AA64-203FEBAD9040}" destId="{9BE042C2-8BF4-4063-A2F9-318B81CE396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E8260B-A30F-491E-B79A-A2D72AF0A5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C67723-4EE3-48FD-8068-DD4D6A54777F}">
      <dgm:prSet/>
      <dgm:spPr/>
      <dgm:t>
        <a:bodyPr/>
        <a:lstStyle/>
        <a:p>
          <a:r>
            <a:rPr lang="en-US"/>
            <a:t>Client</a:t>
          </a:r>
        </a:p>
      </dgm:t>
    </dgm:pt>
    <dgm:pt modelId="{148B4151-ED45-4059-99B3-78CCDBF8A104}" type="parTrans" cxnId="{BE06801D-3410-41BA-BF51-0791B05753EA}">
      <dgm:prSet/>
      <dgm:spPr/>
      <dgm:t>
        <a:bodyPr/>
        <a:lstStyle/>
        <a:p>
          <a:endParaRPr lang="en-US"/>
        </a:p>
      </dgm:t>
    </dgm:pt>
    <dgm:pt modelId="{269BD525-C27A-4D5F-A13F-86C02DA08899}" type="sibTrans" cxnId="{BE06801D-3410-41BA-BF51-0791B05753EA}">
      <dgm:prSet/>
      <dgm:spPr/>
      <dgm:t>
        <a:bodyPr/>
        <a:lstStyle/>
        <a:p>
          <a:endParaRPr lang="en-US"/>
        </a:p>
      </dgm:t>
    </dgm:pt>
    <dgm:pt modelId="{29D6E6B9-C22E-428F-B864-6A92D85211A6}">
      <dgm:prSet/>
      <dgm:spPr/>
      <dgm:t>
        <a:bodyPr/>
        <a:lstStyle/>
        <a:p>
          <a:r>
            <a:rPr lang="en-US" dirty="0"/>
            <a:t>Submits a MapReduce Job</a:t>
          </a:r>
        </a:p>
      </dgm:t>
    </dgm:pt>
    <dgm:pt modelId="{D66A9C49-3374-42A3-B2EB-79B9BAC5A38C}" type="parTrans" cxnId="{2FECB087-4034-498E-ABB6-F52084C123B5}">
      <dgm:prSet/>
      <dgm:spPr/>
      <dgm:t>
        <a:bodyPr/>
        <a:lstStyle/>
        <a:p>
          <a:endParaRPr lang="en-US"/>
        </a:p>
      </dgm:t>
    </dgm:pt>
    <dgm:pt modelId="{715496DD-1381-480C-AF95-99B52F5CD4C0}" type="sibTrans" cxnId="{2FECB087-4034-498E-ABB6-F52084C123B5}">
      <dgm:prSet/>
      <dgm:spPr/>
      <dgm:t>
        <a:bodyPr/>
        <a:lstStyle/>
        <a:p>
          <a:endParaRPr lang="en-US"/>
        </a:p>
      </dgm:t>
    </dgm:pt>
    <dgm:pt modelId="{43FC614C-4584-4A1D-820C-BC16F09497A7}">
      <dgm:prSet/>
      <dgm:spPr/>
      <dgm:t>
        <a:bodyPr/>
        <a:lstStyle/>
        <a:p>
          <a:r>
            <a:rPr lang="en-US"/>
            <a:t>Resource Manager</a:t>
          </a:r>
        </a:p>
      </dgm:t>
    </dgm:pt>
    <dgm:pt modelId="{AE77B088-9405-4216-93E9-870F166A4838}" type="parTrans" cxnId="{B59CB432-5304-440F-A7D1-3FD408D7869C}">
      <dgm:prSet/>
      <dgm:spPr/>
      <dgm:t>
        <a:bodyPr/>
        <a:lstStyle/>
        <a:p>
          <a:endParaRPr lang="en-US"/>
        </a:p>
      </dgm:t>
    </dgm:pt>
    <dgm:pt modelId="{76307FF0-AD70-4A13-A71D-0CAABAB7B276}" type="sibTrans" cxnId="{B59CB432-5304-440F-A7D1-3FD408D7869C}">
      <dgm:prSet/>
      <dgm:spPr/>
      <dgm:t>
        <a:bodyPr/>
        <a:lstStyle/>
        <a:p>
          <a:endParaRPr lang="en-US"/>
        </a:p>
      </dgm:t>
    </dgm:pt>
    <dgm:pt modelId="{64A6293E-5EB8-499C-8B0C-0E6EFB54938B}">
      <dgm:prSet/>
      <dgm:spPr/>
      <dgm:t>
        <a:bodyPr/>
        <a:lstStyle/>
        <a:p>
          <a:r>
            <a:rPr lang="en-US"/>
            <a:t>Cluster Level resource manager</a:t>
          </a:r>
        </a:p>
      </dgm:t>
    </dgm:pt>
    <dgm:pt modelId="{B33E9A10-A6EA-45D0-9876-6530753FCF76}" type="parTrans" cxnId="{9A342106-C356-49C0-8DE0-8A84012FA247}">
      <dgm:prSet/>
      <dgm:spPr/>
      <dgm:t>
        <a:bodyPr/>
        <a:lstStyle/>
        <a:p>
          <a:endParaRPr lang="en-US"/>
        </a:p>
      </dgm:t>
    </dgm:pt>
    <dgm:pt modelId="{2EA4E06A-6816-43C0-93DE-D9A4BBC9C0BC}" type="sibTrans" cxnId="{9A342106-C356-49C0-8DE0-8A84012FA247}">
      <dgm:prSet/>
      <dgm:spPr/>
      <dgm:t>
        <a:bodyPr/>
        <a:lstStyle/>
        <a:p>
          <a:endParaRPr lang="en-US"/>
        </a:p>
      </dgm:t>
    </dgm:pt>
    <dgm:pt modelId="{4B184A72-D464-4C7B-A830-4492CEAC7675}">
      <dgm:prSet/>
      <dgm:spPr/>
      <dgm:t>
        <a:bodyPr/>
        <a:lstStyle/>
        <a:p>
          <a:r>
            <a:rPr lang="en-US"/>
            <a:t>Long Life, High Quality Hardware</a:t>
          </a:r>
        </a:p>
      </dgm:t>
    </dgm:pt>
    <dgm:pt modelId="{EDA49DE9-CCDF-4304-AFA8-72D27DF57950}" type="parTrans" cxnId="{D394EE1E-7178-4F5B-8AE0-18BCBB1CA531}">
      <dgm:prSet/>
      <dgm:spPr/>
      <dgm:t>
        <a:bodyPr/>
        <a:lstStyle/>
        <a:p>
          <a:endParaRPr lang="en-US"/>
        </a:p>
      </dgm:t>
    </dgm:pt>
    <dgm:pt modelId="{DFA7A3D1-54DA-4DB2-BA5B-2AAFE1292F6A}" type="sibTrans" cxnId="{D394EE1E-7178-4F5B-8AE0-18BCBB1CA531}">
      <dgm:prSet/>
      <dgm:spPr/>
      <dgm:t>
        <a:bodyPr/>
        <a:lstStyle/>
        <a:p>
          <a:endParaRPr lang="en-US"/>
        </a:p>
      </dgm:t>
    </dgm:pt>
    <dgm:pt modelId="{F04D8973-1EFF-4D82-AD6E-A92C71FB2ED1}">
      <dgm:prSet/>
      <dgm:spPr/>
      <dgm:t>
        <a:bodyPr/>
        <a:lstStyle/>
        <a:p>
          <a:r>
            <a:rPr lang="en-US"/>
            <a:t>Node Manager</a:t>
          </a:r>
        </a:p>
      </dgm:t>
    </dgm:pt>
    <dgm:pt modelId="{074CEF21-1644-4EBB-84B8-10175267F9BB}" type="parTrans" cxnId="{7F7C050B-C66A-4A7C-A52F-0A5041C613B1}">
      <dgm:prSet/>
      <dgm:spPr/>
      <dgm:t>
        <a:bodyPr/>
        <a:lstStyle/>
        <a:p>
          <a:endParaRPr lang="en-US"/>
        </a:p>
      </dgm:t>
    </dgm:pt>
    <dgm:pt modelId="{7A5446DF-9568-427B-B15C-BDFCDEC82475}" type="sibTrans" cxnId="{7F7C050B-C66A-4A7C-A52F-0A5041C613B1}">
      <dgm:prSet/>
      <dgm:spPr/>
      <dgm:t>
        <a:bodyPr/>
        <a:lstStyle/>
        <a:p>
          <a:endParaRPr lang="en-US"/>
        </a:p>
      </dgm:t>
    </dgm:pt>
    <dgm:pt modelId="{46702857-54FC-4417-AF78-A55C2FC20D84}">
      <dgm:prSet/>
      <dgm:spPr/>
      <dgm:t>
        <a:bodyPr/>
        <a:lstStyle/>
        <a:p>
          <a:r>
            <a:rPr lang="en-US"/>
            <a:t>One per Data Node</a:t>
          </a:r>
        </a:p>
      </dgm:t>
    </dgm:pt>
    <dgm:pt modelId="{053E8638-BC2E-47C3-8C20-24F2E9B0A077}" type="parTrans" cxnId="{44A1BA55-A9B7-4227-A8C2-4671DDCDD4D9}">
      <dgm:prSet/>
      <dgm:spPr/>
      <dgm:t>
        <a:bodyPr/>
        <a:lstStyle/>
        <a:p>
          <a:endParaRPr lang="en-US"/>
        </a:p>
      </dgm:t>
    </dgm:pt>
    <dgm:pt modelId="{FD569465-28DA-48E3-BDF7-B859E59DB5FB}" type="sibTrans" cxnId="{44A1BA55-A9B7-4227-A8C2-4671DDCDD4D9}">
      <dgm:prSet/>
      <dgm:spPr/>
      <dgm:t>
        <a:bodyPr/>
        <a:lstStyle/>
        <a:p>
          <a:endParaRPr lang="en-US"/>
        </a:p>
      </dgm:t>
    </dgm:pt>
    <dgm:pt modelId="{6C542D7F-585C-4C3B-8DE9-0C29F919544F}">
      <dgm:prSet/>
      <dgm:spPr/>
      <dgm:t>
        <a:bodyPr/>
        <a:lstStyle/>
        <a:p>
          <a:r>
            <a:rPr lang="en-US"/>
            <a:t>Monitors resource on Data Node </a:t>
          </a:r>
        </a:p>
      </dgm:t>
    </dgm:pt>
    <dgm:pt modelId="{E9C64DFD-CB90-4F54-A262-7B4693D2ABA9}" type="parTrans" cxnId="{8BBE8CB6-3CBB-43F8-8889-2151D56B2A42}">
      <dgm:prSet/>
      <dgm:spPr/>
      <dgm:t>
        <a:bodyPr/>
        <a:lstStyle/>
        <a:p>
          <a:endParaRPr lang="en-US"/>
        </a:p>
      </dgm:t>
    </dgm:pt>
    <dgm:pt modelId="{9A2E3CCC-8AB8-451C-867A-0489AB526A3A}" type="sibTrans" cxnId="{8BBE8CB6-3CBB-43F8-8889-2151D56B2A42}">
      <dgm:prSet/>
      <dgm:spPr/>
      <dgm:t>
        <a:bodyPr/>
        <a:lstStyle/>
        <a:p>
          <a:endParaRPr lang="en-US"/>
        </a:p>
      </dgm:t>
    </dgm:pt>
    <dgm:pt modelId="{6EE3F41A-8192-4CBD-8DFC-B231A57F6F8A}" type="pres">
      <dgm:prSet presAssocID="{29E8260B-A30F-491E-B79A-A2D72AF0A5CB}" presName="root" presStyleCnt="0">
        <dgm:presLayoutVars>
          <dgm:dir/>
          <dgm:resizeHandles val="exact"/>
        </dgm:presLayoutVars>
      </dgm:prSet>
      <dgm:spPr/>
    </dgm:pt>
    <dgm:pt modelId="{EABF4AEB-93E6-4691-8ADD-6D744D48904D}" type="pres">
      <dgm:prSet presAssocID="{69C67723-4EE3-48FD-8068-DD4D6A54777F}" presName="compNode" presStyleCnt="0"/>
      <dgm:spPr/>
    </dgm:pt>
    <dgm:pt modelId="{E8E1A5BC-C61D-4B02-8C7E-63CB1B15D0D7}" type="pres">
      <dgm:prSet presAssocID="{69C67723-4EE3-48FD-8068-DD4D6A54777F}" presName="bgRect" presStyleLbl="bgShp" presStyleIdx="0" presStyleCnt="3"/>
      <dgm:spPr/>
    </dgm:pt>
    <dgm:pt modelId="{21C28C8D-242D-4895-BBB6-C96334911615}" type="pres">
      <dgm:prSet presAssocID="{69C67723-4EE3-48FD-8068-DD4D6A5477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BE10AD4-F750-4E6C-A9D0-FED21273A484}" type="pres">
      <dgm:prSet presAssocID="{69C67723-4EE3-48FD-8068-DD4D6A54777F}" presName="spaceRect" presStyleCnt="0"/>
      <dgm:spPr/>
    </dgm:pt>
    <dgm:pt modelId="{50C1158D-6160-4553-B962-2A99C584DE3A}" type="pres">
      <dgm:prSet presAssocID="{69C67723-4EE3-48FD-8068-DD4D6A54777F}" presName="parTx" presStyleLbl="revTx" presStyleIdx="0" presStyleCnt="6">
        <dgm:presLayoutVars>
          <dgm:chMax val="0"/>
          <dgm:chPref val="0"/>
        </dgm:presLayoutVars>
      </dgm:prSet>
      <dgm:spPr/>
    </dgm:pt>
    <dgm:pt modelId="{A2FD6892-B9AA-4F44-A60A-B36725E9D310}" type="pres">
      <dgm:prSet presAssocID="{69C67723-4EE3-48FD-8068-DD4D6A54777F}" presName="desTx" presStyleLbl="revTx" presStyleIdx="1" presStyleCnt="6">
        <dgm:presLayoutVars/>
      </dgm:prSet>
      <dgm:spPr/>
    </dgm:pt>
    <dgm:pt modelId="{C67F9C3E-B150-4522-9E34-754AABB7B171}" type="pres">
      <dgm:prSet presAssocID="{269BD525-C27A-4D5F-A13F-86C02DA08899}" presName="sibTrans" presStyleCnt="0"/>
      <dgm:spPr/>
    </dgm:pt>
    <dgm:pt modelId="{A8D02A1D-38B4-4788-8607-4E47CD9398F9}" type="pres">
      <dgm:prSet presAssocID="{43FC614C-4584-4A1D-820C-BC16F09497A7}" presName="compNode" presStyleCnt="0"/>
      <dgm:spPr/>
    </dgm:pt>
    <dgm:pt modelId="{9DEDEF56-3E44-4E8D-B121-7B950AC74328}" type="pres">
      <dgm:prSet presAssocID="{43FC614C-4584-4A1D-820C-BC16F09497A7}" presName="bgRect" presStyleLbl="bgShp" presStyleIdx="1" presStyleCnt="3"/>
      <dgm:spPr/>
    </dgm:pt>
    <dgm:pt modelId="{220CAC2B-43C3-4917-8874-727C1F04CBF1}" type="pres">
      <dgm:prSet presAssocID="{43FC614C-4584-4A1D-820C-BC16F0949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1DED67E-84EF-4C14-BDE9-225D8833DAAE}" type="pres">
      <dgm:prSet presAssocID="{43FC614C-4584-4A1D-820C-BC16F09497A7}" presName="spaceRect" presStyleCnt="0"/>
      <dgm:spPr/>
    </dgm:pt>
    <dgm:pt modelId="{2F49CC53-3D7E-42C4-99A0-10A82A2AAEA0}" type="pres">
      <dgm:prSet presAssocID="{43FC614C-4584-4A1D-820C-BC16F09497A7}" presName="parTx" presStyleLbl="revTx" presStyleIdx="2" presStyleCnt="6">
        <dgm:presLayoutVars>
          <dgm:chMax val="0"/>
          <dgm:chPref val="0"/>
        </dgm:presLayoutVars>
      </dgm:prSet>
      <dgm:spPr/>
    </dgm:pt>
    <dgm:pt modelId="{3FCF83FC-0623-4757-BBD8-7F3D4F52C0B6}" type="pres">
      <dgm:prSet presAssocID="{43FC614C-4584-4A1D-820C-BC16F09497A7}" presName="desTx" presStyleLbl="revTx" presStyleIdx="3" presStyleCnt="6">
        <dgm:presLayoutVars/>
      </dgm:prSet>
      <dgm:spPr/>
    </dgm:pt>
    <dgm:pt modelId="{6FE61A14-07C7-4126-B49B-F535DA51FC7A}" type="pres">
      <dgm:prSet presAssocID="{76307FF0-AD70-4A13-A71D-0CAABAB7B276}" presName="sibTrans" presStyleCnt="0"/>
      <dgm:spPr/>
    </dgm:pt>
    <dgm:pt modelId="{3E823EDE-7259-4CA5-BB8E-0008F14E2953}" type="pres">
      <dgm:prSet presAssocID="{F04D8973-1EFF-4D82-AD6E-A92C71FB2ED1}" presName="compNode" presStyleCnt="0"/>
      <dgm:spPr/>
    </dgm:pt>
    <dgm:pt modelId="{6E8F7583-59E8-4353-B997-2C70F70B1DD2}" type="pres">
      <dgm:prSet presAssocID="{F04D8973-1EFF-4D82-AD6E-A92C71FB2ED1}" presName="bgRect" presStyleLbl="bgShp" presStyleIdx="2" presStyleCnt="3"/>
      <dgm:spPr/>
    </dgm:pt>
    <dgm:pt modelId="{EA2D8F51-D54E-48BF-B08F-88AEF5B4B51E}" type="pres">
      <dgm:prSet presAssocID="{F04D8973-1EFF-4D82-AD6E-A92C71FB2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E139313-0069-4AA0-8BA3-A83ED440B3F8}" type="pres">
      <dgm:prSet presAssocID="{F04D8973-1EFF-4D82-AD6E-A92C71FB2ED1}" presName="spaceRect" presStyleCnt="0"/>
      <dgm:spPr/>
    </dgm:pt>
    <dgm:pt modelId="{BE7D37F6-E10B-4289-82FB-8E845379DF99}" type="pres">
      <dgm:prSet presAssocID="{F04D8973-1EFF-4D82-AD6E-A92C71FB2ED1}" presName="parTx" presStyleLbl="revTx" presStyleIdx="4" presStyleCnt="6">
        <dgm:presLayoutVars>
          <dgm:chMax val="0"/>
          <dgm:chPref val="0"/>
        </dgm:presLayoutVars>
      </dgm:prSet>
      <dgm:spPr/>
    </dgm:pt>
    <dgm:pt modelId="{E49C41ED-F7B8-4700-B98B-591A59BD5B9D}" type="pres">
      <dgm:prSet presAssocID="{F04D8973-1EFF-4D82-AD6E-A92C71FB2ED1}" presName="desTx" presStyleLbl="revTx" presStyleIdx="5" presStyleCnt="6">
        <dgm:presLayoutVars/>
      </dgm:prSet>
      <dgm:spPr/>
    </dgm:pt>
  </dgm:ptLst>
  <dgm:cxnLst>
    <dgm:cxn modelId="{9A342106-C356-49C0-8DE0-8A84012FA247}" srcId="{43FC614C-4584-4A1D-820C-BC16F09497A7}" destId="{64A6293E-5EB8-499C-8B0C-0E6EFB54938B}" srcOrd="0" destOrd="0" parTransId="{B33E9A10-A6EA-45D0-9876-6530753FCF76}" sibTransId="{2EA4E06A-6816-43C0-93DE-D9A4BBC9C0BC}"/>
    <dgm:cxn modelId="{7F7C050B-C66A-4A7C-A52F-0A5041C613B1}" srcId="{29E8260B-A30F-491E-B79A-A2D72AF0A5CB}" destId="{F04D8973-1EFF-4D82-AD6E-A92C71FB2ED1}" srcOrd="2" destOrd="0" parTransId="{074CEF21-1644-4EBB-84B8-10175267F9BB}" sibTransId="{7A5446DF-9568-427B-B15C-BDFCDEC82475}"/>
    <dgm:cxn modelId="{60D46918-7530-475A-92C8-A30A3934E7B7}" type="presOf" srcId="{29E8260B-A30F-491E-B79A-A2D72AF0A5CB}" destId="{6EE3F41A-8192-4CBD-8DFC-B231A57F6F8A}" srcOrd="0" destOrd="0" presId="urn:microsoft.com/office/officeart/2018/2/layout/IconVerticalSolidList"/>
    <dgm:cxn modelId="{BE06801D-3410-41BA-BF51-0791B05753EA}" srcId="{29E8260B-A30F-491E-B79A-A2D72AF0A5CB}" destId="{69C67723-4EE3-48FD-8068-DD4D6A54777F}" srcOrd="0" destOrd="0" parTransId="{148B4151-ED45-4059-99B3-78CCDBF8A104}" sibTransId="{269BD525-C27A-4D5F-A13F-86C02DA08899}"/>
    <dgm:cxn modelId="{D394EE1E-7178-4F5B-8AE0-18BCBB1CA531}" srcId="{43FC614C-4584-4A1D-820C-BC16F09497A7}" destId="{4B184A72-D464-4C7B-A830-4492CEAC7675}" srcOrd="1" destOrd="0" parTransId="{EDA49DE9-CCDF-4304-AFA8-72D27DF57950}" sibTransId="{DFA7A3D1-54DA-4DB2-BA5B-2AAFE1292F6A}"/>
    <dgm:cxn modelId="{75B24131-5220-412E-9CCF-638F585D72CA}" type="presOf" srcId="{4B184A72-D464-4C7B-A830-4492CEAC7675}" destId="{3FCF83FC-0623-4757-BBD8-7F3D4F52C0B6}" srcOrd="0" destOrd="1" presId="urn:microsoft.com/office/officeart/2018/2/layout/IconVerticalSolidList"/>
    <dgm:cxn modelId="{B59CB432-5304-440F-A7D1-3FD408D7869C}" srcId="{29E8260B-A30F-491E-B79A-A2D72AF0A5CB}" destId="{43FC614C-4584-4A1D-820C-BC16F09497A7}" srcOrd="1" destOrd="0" parTransId="{AE77B088-9405-4216-93E9-870F166A4838}" sibTransId="{76307FF0-AD70-4A13-A71D-0CAABAB7B276}"/>
    <dgm:cxn modelId="{8B708651-0F96-432F-AC27-EC295ACC78D2}" type="presOf" srcId="{46702857-54FC-4417-AF78-A55C2FC20D84}" destId="{E49C41ED-F7B8-4700-B98B-591A59BD5B9D}" srcOrd="0" destOrd="0" presId="urn:microsoft.com/office/officeart/2018/2/layout/IconVerticalSolidList"/>
    <dgm:cxn modelId="{44A1BA55-A9B7-4227-A8C2-4671DDCDD4D9}" srcId="{F04D8973-1EFF-4D82-AD6E-A92C71FB2ED1}" destId="{46702857-54FC-4417-AF78-A55C2FC20D84}" srcOrd="0" destOrd="0" parTransId="{053E8638-BC2E-47C3-8C20-24F2E9B0A077}" sibTransId="{FD569465-28DA-48E3-BDF7-B859E59DB5FB}"/>
    <dgm:cxn modelId="{21F9897E-9134-47BD-8906-04F033CF3A68}" type="presOf" srcId="{64A6293E-5EB8-499C-8B0C-0E6EFB54938B}" destId="{3FCF83FC-0623-4757-BBD8-7F3D4F52C0B6}" srcOrd="0" destOrd="0" presId="urn:microsoft.com/office/officeart/2018/2/layout/IconVerticalSolidList"/>
    <dgm:cxn modelId="{2FECB087-4034-498E-ABB6-F52084C123B5}" srcId="{69C67723-4EE3-48FD-8068-DD4D6A54777F}" destId="{29D6E6B9-C22E-428F-B864-6A92D85211A6}" srcOrd="0" destOrd="0" parTransId="{D66A9C49-3374-42A3-B2EB-79B9BAC5A38C}" sibTransId="{715496DD-1381-480C-AF95-99B52F5CD4C0}"/>
    <dgm:cxn modelId="{365FCCA1-D3D5-411C-AEF8-6C0B70968EA7}" type="presOf" srcId="{69C67723-4EE3-48FD-8068-DD4D6A54777F}" destId="{50C1158D-6160-4553-B962-2A99C584DE3A}" srcOrd="0" destOrd="0" presId="urn:microsoft.com/office/officeart/2018/2/layout/IconVerticalSolidList"/>
    <dgm:cxn modelId="{8BBE8CB6-3CBB-43F8-8889-2151D56B2A42}" srcId="{F04D8973-1EFF-4D82-AD6E-A92C71FB2ED1}" destId="{6C542D7F-585C-4C3B-8DE9-0C29F919544F}" srcOrd="1" destOrd="0" parTransId="{E9C64DFD-CB90-4F54-A262-7B4693D2ABA9}" sibTransId="{9A2E3CCC-8AB8-451C-867A-0489AB526A3A}"/>
    <dgm:cxn modelId="{CF067CDB-5BB2-4861-BA65-1AA183C3766B}" type="presOf" srcId="{F04D8973-1EFF-4D82-AD6E-A92C71FB2ED1}" destId="{BE7D37F6-E10B-4289-82FB-8E845379DF99}" srcOrd="0" destOrd="0" presId="urn:microsoft.com/office/officeart/2018/2/layout/IconVerticalSolidList"/>
    <dgm:cxn modelId="{81F86AE8-AD50-4E27-B6AA-1191DC7C68C6}" type="presOf" srcId="{29D6E6B9-C22E-428F-B864-6A92D85211A6}" destId="{A2FD6892-B9AA-4F44-A60A-B36725E9D310}" srcOrd="0" destOrd="0" presId="urn:microsoft.com/office/officeart/2018/2/layout/IconVerticalSolidList"/>
    <dgm:cxn modelId="{2C1752F5-28DD-4F11-BE61-AAF98B419E04}" type="presOf" srcId="{6C542D7F-585C-4C3B-8DE9-0C29F919544F}" destId="{E49C41ED-F7B8-4700-B98B-591A59BD5B9D}" srcOrd="0" destOrd="1" presId="urn:microsoft.com/office/officeart/2018/2/layout/IconVerticalSolidList"/>
    <dgm:cxn modelId="{A3FFFAFB-9586-419C-8091-82F228A09A1C}" type="presOf" srcId="{43FC614C-4584-4A1D-820C-BC16F09497A7}" destId="{2F49CC53-3D7E-42C4-99A0-10A82A2AAEA0}" srcOrd="0" destOrd="0" presId="urn:microsoft.com/office/officeart/2018/2/layout/IconVerticalSolidList"/>
    <dgm:cxn modelId="{7C04FC91-1989-474E-8473-8EEA35E04624}" type="presParOf" srcId="{6EE3F41A-8192-4CBD-8DFC-B231A57F6F8A}" destId="{EABF4AEB-93E6-4691-8ADD-6D744D48904D}" srcOrd="0" destOrd="0" presId="urn:microsoft.com/office/officeart/2018/2/layout/IconVerticalSolidList"/>
    <dgm:cxn modelId="{C6D0A823-4DE5-4D1D-99E1-FF5961C8C0FD}" type="presParOf" srcId="{EABF4AEB-93E6-4691-8ADD-6D744D48904D}" destId="{E8E1A5BC-C61D-4B02-8C7E-63CB1B15D0D7}" srcOrd="0" destOrd="0" presId="urn:microsoft.com/office/officeart/2018/2/layout/IconVerticalSolidList"/>
    <dgm:cxn modelId="{74CBFF5F-A320-4A65-B444-1203913298A3}" type="presParOf" srcId="{EABF4AEB-93E6-4691-8ADD-6D744D48904D}" destId="{21C28C8D-242D-4895-BBB6-C96334911615}" srcOrd="1" destOrd="0" presId="urn:microsoft.com/office/officeart/2018/2/layout/IconVerticalSolidList"/>
    <dgm:cxn modelId="{62804094-C154-4416-A6EF-DB5AC6180A2A}" type="presParOf" srcId="{EABF4AEB-93E6-4691-8ADD-6D744D48904D}" destId="{ABE10AD4-F750-4E6C-A9D0-FED21273A484}" srcOrd="2" destOrd="0" presId="urn:microsoft.com/office/officeart/2018/2/layout/IconVerticalSolidList"/>
    <dgm:cxn modelId="{54503F24-B23A-4E29-A4F5-30AA06207E8E}" type="presParOf" srcId="{EABF4AEB-93E6-4691-8ADD-6D744D48904D}" destId="{50C1158D-6160-4553-B962-2A99C584DE3A}" srcOrd="3" destOrd="0" presId="urn:microsoft.com/office/officeart/2018/2/layout/IconVerticalSolidList"/>
    <dgm:cxn modelId="{1A25A009-3723-441C-82A3-5970730F27C0}" type="presParOf" srcId="{EABF4AEB-93E6-4691-8ADD-6D744D48904D}" destId="{A2FD6892-B9AA-4F44-A60A-B36725E9D310}" srcOrd="4" destOrd="0" presId="urn:microsoft.com/office/officeart/2018/2/layout/IconVerticalSolidList"/>
    <dgm:cxn modelId="{5D4BA10D-97FA-48FB-92D1-D0A267E8D4F2}" type="presParOf" srcId="{6EE3F41A-8192-4CBD-8DFC-B231A57F6F8A}" destId="{C67F9C3E-B150-4522-9E34-754AABB7B171}" srcOrd="1" destOrd="0" presId="urn:microsoft.com/office/officeart/2018/2/layout/IconVerticalSolidList"/>
    <dgm:cxn modelId="{BAEA7387-B533-487E-8778-D58530DD90F1}" type="presParOf" srcId="{6EE3F41A-8192-4CBD-8DFC-B231A57F6F8A}" destId="{A8D02A1D-38B4-4788-8607-4E47CD9398F9}" srcOrd="2" destOrd="0" presId="urn:microsoft.com/office/officeart/2018/2/layout/IconVerticalSolidList"/>
    <dgm:cxn modelId="{5A4A808A-BD9E-46F5-88B0-131FA4AA4948}" type="presParOf" srcId="{A8D02A1D-38B4-4788-8607-4E47CD9398F9}" destId="{9DEDEF56-3E44-4E8D-B121-7B950AC74328}" srcOrd="0" destOrd="0" presId="urn:microsoft.com/office/officeart/2018/2/layout/IconVerticalSolidList"/>
    <dgm:cxn modelId="{55A0D699-FD5D-4694-980E-C63DBC75B418}" type="presParOf" srcId="{A8D02A1D-38B4-4788-8607-4E47CD9398F9}" destId="{220CAC2B-43C3-4917-8874-727C1F04CBF1}" srcOrd="1" destOrd="0" presId="urn:microsoft.com/office/officeart/2018/2/layout/IconVerticalSolidList"/>
    <dgm:cxn modelId="{687FA79C-A666-4852-9D62-EDE4A92B8BF0}" type="presParOf" srcId="{A8D02A1D-38B4-4788-8607-4E47CD9398F9}" destId="{71DED67E-84EF-4C14-BDE9-225D8833DAAE}" srcOrd="2" destOrd="0" presId="urn:microsoft.com/office/officeart/2018/2/layout/IconVerticalSolidList"/>
    <dgm:cxn modelId="{5B8B588F-E15D-458E-91D8-B9B66BB38612}" type="presParOf" srcId="{A8D02A1D-38B4-4788-8607-4E47CD9398F9}" destId="{2F49CC53-3D7E-42C4-99A0-10A82A2AAEA0}" srcOrd="3" destOrd="0" presId="urn:microsoft.com/office/officeart/2018/2/layout/IconVerticalSolidList"/>
    <dgm:cxn modelId="{C4D2FF12-6D9C-4E69-98D9-62AEDF4EF058}" type="presParOf" srcId="{A8D02A1D-38B4-4788-8607-4E47CD9398F9}" destId="{3FCF83FC-0623-4757-BBD8-7F3D4F52C0B6}" srcOrd="4" destOrd="0" presId="urn:microsoft.com/office/officeart/2018/2/layout/IconVerticalSolidList"/>
    <dgm:cxn modelId="{688F93EA-F071-4297-B914-A2EEB440C051}" type="presParOf" srcId="{6EE3F41A-8192-4CBD-8DFC-B231A57F6F8A}" destId="{6FE61A14-07C7-4126-B49B-F535DA51FC7A}" srcOrd="3" destOrd="0" presId="urn:microsoft.com/office/officeart/2018/2/layout/IconVerticalSolidList"/>
    <dgm:cxn modelId="{55ADDB30-4C0C-41CC-87B0-7A02E1C9A134}" type="presParOf" srcId="{6EE3F41A-8192-4CBD-8DFC-B231A57F6F8A}" destId="{3E823EDE-7259-4CA5-BB8E-0008F14E2953}" srcOrd="4" destOrd="0" presId="urn:microsoft.com/office/officeart/2018/2/layout/IconVerticalSolidList"/>
    <dgm:cxn modelId="{1A4A6E69-E4AF-46C3-A23A-BA5B0EB4CE2C}" type="presParOf" srcId="{3E823EDE-7259-4CA5-BB8E-0008F14E2953}" destId="{6E8F7583-59E8-4353-B997-2C70F70B1DD2}" srcOrd="0" destOrd="0" presId="urn:microsoft.com/office/officeart/2018/2/layout/IconVerticalSolidList"/>
    <dgm:cxn modelId="{20944D04-F6C8-45B0-B7B6-79F3377D3C2E}" type="presParOf" srcId="{3E823EDE-7259-4CA5-BB8E-0008F14E2953}" destId="{EA2D8F51-D54E-48BF-B08F-88AEF5B4B51E}" srcOrd="1" destOrd="0" presId="urn:microsoft.com/office/officeart/2018/2/layout/IconVerticalSolidList"/>
    <dgm:cxn modelId="{68EFC107-C8BE-4FD2-BAAD-80EFC00BBA1B}" type="presParOf" srcId="{3E823EDE-7259-4CA5-BB8E-0008F14E2953}" destId="{6E139313-0069-4AA0-8BA3-A83ED440B3F8}" srcOrd="2" destOrd="0" presId="urn:microsoft.com/office/officeart/2018/2/layout/IconVerticalSolidList"/>
    <dgm:cxn modelId="{7C82CB7E-9E24-4387-820F-3CEB0A03EECB}" type="presParOf" srcId="{3E823EDE-7259-4CA5-BB8E-0008F14E2953}" destId="{BE7D37F6-E10B-4289-82FB-8E845379DF99}" srcOrd="3" destOrd="0" presId="urn:microsoft.com/office/officeart/2018/2/layout/IconVerticalSolidList"/>
    <dgm:cxn modelId="{CE56054B-76CE-4CAB-ACEF-CE8E36D8177D}" type="presParOf" srcId="{3E823EDE-7259-4CA5-BB8E-0008F14E2953}" destId="{E49C41ED-F7B8-4700-B98B-591A59BD5B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E8260B-A30F-491E-B79A-A2D72AF0A5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C67723-4EE3-48FD-8068-DD4D6A5477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Job History Server</a:t>
          </a:r>
        </a:p>
      </dgm:t>
    </dgm:pt>
    <dgm:pt modelId="{148B4151-ED45-4059-99B3-78CCDBF8A104}" type="parTrans" cxnId="{BE06801D-3410-41BA-BF51-0791B05753EA}">
      <dgm:prSet/>
      <dgm:spPr/>
      <dgm:t>
        <a:bodyPr/>
        <a:lstStyle/>
        <a:p>
          <a:endParaRPr lang="en-US"/>
        </a:p>
      </dgm:t>
    </dgm:pt>
    <dgm:pt modelId="{269BD525-C27A-4D5F-A13F-86C02DA08899}" type="sibTrans" cxnId="{BE06801D-3410-41BA-BF51-0791B05753EA}">
      <dgm:prSet/>
      <dgm:spPr/>
      <dgm:t>
        <a:bodyPr/>
        <a:lstStyle/>
        <a:p>
          <a:endParaRPr lang="en-US"/>
        </a:p>
      </dgm:t>
    </dgm:pt>
    <dgm:pt modelId="{29D6E6B9-C22E-428F-B864-6A92D85211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Maintains information about submitted MapReduce jobs after their Application Master terminates </a:t>
          </a:r>
        </a:p>
      </dgm:t>
    </dgm:pt>
    <dgm:pt modelId="{D66A9C49-3374-42A3-B2EB-79B9BAC5A38C}" type="parTrans" cxnId="{2FECB087-4034-498E-ABB6-F52084C123B5}">
      <dgm:prSet/>
      <dgm:spPr/>
      <dgm:t>
        <a:bodyPr/>
        <a:lstStyle/>
        <a:p>
          <a:endParaRPr lang="en-US"/>
        </a:p>
      </dgm:t>
    </dgm:pt>
    <dgm:pt modelId="{715496DD-1381-480C-AF95-99B52F5CD4C0}" type="sibTrans" cxnId="{2FECB087-4034-498E-ABB6-F52084C123B5}">
      <dgm:prSet/>
      <dgm:spPr/>
      <dgm:t>
        <a:bodyPr/>
        <a:lstStyle/>
        <a:p>
          <a:endParaRPr lang="en-US"/>
        </a:p>
      </dgm:t>
    </dgm:pt>
    <dgm:pt modelId="{43FC614C-4584-4A1D-820C-BC16F09497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Application Master</a:t>
          </a:r>
        </a:p>
      </dgm:t>
    </dgm:pt>
    <dgm:pt modelId="{AE77B088-9405-4216-93E9-870F166A4838}" type="parTrans" cxnId="{B59CB432-5304-440F-A7D1-3FD408D7869C}">
      <dgm:prSet/>
      <dgm:spPr/>
      <dgm:t>
        <a:bodyPr/>
        <a:lstStyle/>
        <a:p>
          <a:endParaRPr lang="en-US"/>
        </a:p>
      </dgm:t>
    </dgm:pt>
    <dgm:pt modelId="{76307FF0-AD70-4A13-A71D-0CAABAB7B276}" type="sibTrans" cxnId="{B59CB432-5304-440F-A7D1-3FD408D7869C}">
      <dgm:prSet/>
      <dgm:spPr/>
      <dgm:t>
        <a:bodyPr/>
        <a:lstStyle/>
        <a:p>
          <a:endParaRPr lang="en-US"/>
        </a:p>
      </dgm:t>
    </dgm:pt>
    <dgm:pt modelId="{64A6293E-5EB8-499C-8B0C-0E6EFB5493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per application</a:t>
          </a:r>
        </a:p>
      </dgm:t>
    </dgm:pt>
    <dgm:pt modelId="{B33E9A10-A6EA-45D0-9876-6530753FCF76}" type="parTrans" cxnId="{9A342106-C356-49C0-8DE0-8A84012FA247}">
      <dgm:prSet/>
      <dgm:spPr/>
      <dgm:t>
        <a:bodyPr/>
        <a:lstStyle/>
        <a:p>
          <a:endParaRPr lang="en-US"/>
        </a:p>
      </dgm:t>
    </dgm:pt>
    <dgm:pt modelId="{2EA4E06A-6816-43C0-93DE-D9A4BBC9C0BC}" type="sibTrans" cxnId="{9A342106-C356-49C0-8DE0-8A84012FA247}">
      <dgm:prSet/>
      <dgm:spPr/>
      <dgm:t>
        <a:bodyPr/>
        <a:lstStyle/>
        <a:p>
          <a:endParaRPr lang="en-US"/>
        </a:p>
      </dgm:t>
    </dgm:pt>
    <dgm:pt modelId="{F04D8973-1EFF-4D82-AD6E-A92C71FB2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Container</a:t>
          </a:r>
        </a:p>
      </dgm:t>
    </dgm:pt>
    <dgm:pt modelId="{074CEF21-1644-4EBB-84B8-10175267F9BB}" type="parTrans" cxnId="{7F7C050B-C66A-4A7C-A52F-0A5041C613B1}">
      <dgm:prSet/>
      <dgm:spPr/>
      <dgm:t>
        <a:bodyPr/>
        <a:lstStyle/>
        <a:p>
          <a:endParaRPr lang="en-US"/>
        </a:p>
      </dgm:t>
    </dgm:pt>
    <dgm:pt modelId="{7A5446DF-9568-427B-B15C-BDFCDEC82475}" type="sibTrans" cxnId="{7F7C050B-C66A-4A7C-A52F-0A5041C613B1}">
      <dgm:prSet/>
      <dgm:spPr/>
      <dgm:t>
        <a:bodyPr/>
        <a:lstStyle/>
        <a:p>
          <a:endParaRPr lang="en-US"/>
        </a:p>
      </dgm:t>
    </dgm:pt>
    <dgm:pt modelId="{46702857-54FC-4417-AF78-A55C2FC20D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by NM when requested</a:t>
          </a:r>
          <a:endParaRPr lang="en-US" dirty="0"/>
        </a:p>
      </dgm:t>
    </dgm:pt>
    <dgm:pt modelId="{053E8638-BC2E-47C3-8C20-24F2E9B0A077}" type="parTrans" cxnId="{44A1BA55-A9B7-4227-A8C2-4671DDCDD4D9}">
      <dgm:prSet/>
      <dgm:spPr/>
      <dgm:t>
        <a:bodyPr/>
        <a:lstStyle/>
        <a:p>
          <a:endParaRPr lang="en-US"/>
        </a:p>
      </dgm:t>
    </dgm:pt>
    <dgm:pt modelId="{FD569465-28DA-48E3-BDF7-B859E59DB5FB}" type="sibTrans" cxnId="{44A1BA55-A9B7-4227-A8C2-4671DDCDD4D9}">
      <dgm:prSet/>
      <dgm:spPr/>
      <dgm:t>
        <a:bodyPr/>
        <a:lstStyle/>
        <a:p>
          <a:endParaRPr lang="en-US"/>
        </a:p>
      </dgm:t>
    </dgm:pt>
    <dgm:pt modelId="{009E5707-B0C3-4EFB-800E-11C4FD47F6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Coordinates and manages MapReduce Jobs</a:t>
          </a:r>
          <a:endParaRPr lang="en-US" dirty="0"/>
        </a:p>
      </dgm:t>
    </dgm:pt>
    <dgm:pt modelId="{E04D82C9-EF81-49ED-A37C-19D6019A268A}" type="parTrans" cxnId="{27963EBB-41C8-44F0-B688-7A8A7FCB5751}">
      <dgm:prSet/>
      <dgm:spPr/>
      <dgm:t>
        <a:bodyPr/>
        <a:lstStyle/>
        <a:p>
          <a:endParaRPr lang="en-US"/>
        </a:p>
      </dgm:t>
    </dgm:pt>
    <dgm:pt modelId="{98A89750-A8A2-4A55-9556-891D1FAEA3EA}" type="sibTrans" cxnId="{27963EBB-41C8-44F0-B688-7A8A7FCB5751}">
      <dgm:prSet/>
      <dgm:spPr/>
      <dgm:t>
        <a:bodyPr/>
        <a:lstStyle/>
        <a:p>
          <a:endParaRPr lang="en-US"/>
        </a:p>
      </dgm:t>
    </dgm:pt>
    <dgm:pt modelId="{1D94A765-919B-4C16-86B5-3919CE8F78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Negotiates with Resource Manager to schedule tasks</a:t>
          </a:r>
          <a:endParaRPr lang="en-US" dirty="0"/>
        </a:p>
      </dgm:t>
    </dgm:pt>
    <dgm:pt modelId="{E18ABC3B-BE0E-4435-9C41-24B7069CBC80}" type="parTrans" cxnId="{46BB2347-AD06-42C5-BA09-87532B58EA14}">
      <dgm:prSet/>
      <dgm:spPr/>
      <dgm:t>
        <a:bodyPr/>
        <a:lstStyle/>
        <a:p>
          <a:endParaRPr lang="en-US"/>
        </a:p>
      </dgm:t>
    </dgm:pt>
    <dgm:pt modelId="{8766F2E4-2698-4AC3-A092-2042517E9074}" type="sibTrans" cxnId="{46BB2347-AD06-42C5-BA09-87532B58EA14}">
      <dgm:prSet/>
      <dgm:spPr/>
      <dgm:t>
        <a:bodyPr/>
        <a:lstStyle/>
        <a:p>
          <a:endParaRPr lang="en-US"/>
        </a:p>
      </dgm:t>
    </dgm:pt>
    <dgm:pt modelId="{9E51DDD8-C43E-4C35-9109-48CF2C0A68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tasks are started by Node Manager</a:t>
          </a:r>
        </a:p>
      </dgm:t>
    </dgm:pt>
    <dgm:pt modelId="{F6DAFF8B-0DB3-4334-9E1E-ED0686B795CF}" type="parTrans" cxnId="{B366BF3F-DD1C-419E-A125-342C424D30F9}">
      <dgm:prSet/>
      <dgm:spPr/>
      <dgm:t>
        <a:bodyPr/>
        <a:lstStyle/>
        <a:p>
          <a:endParaRPr lang="en-US"/>
        </a:p>
      </dgm:t>
    </dgm:pt>
    <dgm:pt modelId="{0907490D-A849-41B3-8616-501D603F2CCF}" type="sibTrans" cxnId="{B366BF3F-DD1C-419E-A125-342C424D30F9}">
      <dgm:prSet/>
      <dgm:spPr/>
      <dgm:t>
        <a:bodyPr/>
        <a:lstStyle/>
        <a:p>
          <a:endParaRPr lang="en-US"/>
        </a:p>
      </dgm:t>
    </dgm:pt>
    <dgm:pt modelId="{D35E2AD0-89F3-49F9-848B-2CFAD8F24D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Allocates certain amount of resources (memory, CPU etc.) on slave node</a:t>
          </a:r>
        </a:p>
      </dgm:t>
    </dgm:pt>
    <dgm:pt modelId="{26EBACA8-AC73-4092-8C40-3B6F2F51FFB2}" type="parTrans" cxnId="{DFECE7FF-A8C0-4993-BF1F-72D5EACC41B2}">
      <dgm:prSet/>
      <dgm:spPr/>
      <dgm:t>
        <a:bodyPr/>
        <a:lstStyle/>
        <a:p>
          <a:endParaRPr lang="en-US"/>
        </a:p>
      </dgm:t>
    </dgm:pt>
    <dgm:pt modelId="{A635275A-4286-4DED-A445-2A49449C6AF1}" type="sibTrans" cxnId="{DFECE7FF-A8C0-4993-BF1F-72D5EACC41B2}">
      <dgm:prSet/>
      <dgm:spPr/>
      <dgm:t>
        <a:bodyPr/>
        <a:lstStyle/>
        <a:p>
          <a:endParaRPr lang="en-US"/>
        </a:p>
      </dgm:t>
    </dgm:pt>
    <dgm:pt modelId="{6EE3F41A-8192-4CBD-8DFC-B231A57F6F8A}" type="pres">
      <dgm:prSet presAssocID="{29E8260B-A30F-491E-B79A-A2D72AF0A5CB}" presName="root" presStyleCnt="0">
        <dgm:presLayoutVars>
          <dgm:dir/>
          <dgm:resizeHandles val="exact"/>
        </dgm:presLayoutVars>
      </dgm:prSet>
      <dgm:spPr/>
    </dgm:pt>
    <dgm:pt modelId="{EABF4AEB-93E6-4691-8ADD-6D744D48904D}" type="pres">
      <dgm:prSet presAssocID="{69C67723-4EE3-48FD-8068-DD4D6A54777F}" presName="compNode" presStyleCnt="0"/>
      <dgm:spPr/>
    </dgm:pt>
    <dgm:pt modelId="{E8E1A5BC-C61D-4B02-8C7E-63CB1B15D0D7}" type="pres">
      <dgm:prSet presAssocID="{69C67723-4EE3-48FD-8068-DD4D6A54777F}" presName="bgRect" presStyleLbl="bgShp" presStyleIdx="0" presStyleCnt="3"/>
      <dgm:spPr/>
    </dgm:pt>
    <dgm:pt modelId="{21C28C8D-242D-4895-BBB6-C96334911615}" type="pres">
      <dgm:prSet presAssocID="{69C67723-4EE3-48FD-8068-DD4D6A5477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oll"/>
        </a:ext>
      </dgm:extLst>
    </dgm:pt>
    <dgm:pt modelId="{ABE10AD4-F750-4E6C-A9D0-FED21273A484}" type="pres">
      <dgm:prSet presAssocID="{69C67723-4EE3-48FD-8068-DD4D6A54777F}" presName="spaceRect" presStyleCnt="0"/>
      <dgm:spPr/>
    </dgm:pt>
    <dgm:pt modelId="{50C1158D-6160-4553-B962-2A99C584DE3A}" type="pres">
      <dgm:prSet presAssocID="{69C67723-4EE3-48FD-8068-DD4D6A54777F}" presName="parTx" presStyleLbl="revTx" presStyleIdx="0" presStyleCnt="6">
        <dgm:presLayoutVars>
          <dgm:chMax val="0"/>
          <dgm:chPref val="0"/>
        </dgm:presLayoutVars>
      </dgm:prSet>
      <dgm:spPr/>
    </dgm:pt>
    <dgm:pt modelId="{A2FD6892-B9AA-4F44-A60A-B36725E9D310}" type="pres">
      <dgm:prSet presAssocID="{69C67723-4EE3-48FD-8068-DD4D6A54777F}" presName="desTx" presStyleLbl="revTx" presStyleIdx="1" presStyleCnt="6">
        <dgm:presLayoutVars/>
      </dgm:prSet>
      <dgm:spPr/>
    </dgm:pt>
    <dgm:pt modelId="{C67F9C3E-B150-4522-9E34-754AABB7B171}" type="pres">
      <dgm:prSet presAssocID="{269BD525-C27A-4D5F-A13F-86C02DA08899}" presName="sibTrans" presStyleCnt="0"/>
      <dgm:spPr/>
    </dgm:pt>
    <dgm:pt modelId="{A8D02A1D-38B4-4788-8607-4E47CD9398F9}" type="pres">
      <dgm:prSet presAssocID="{43FC614C-4584-4A1D-820C-BC16F09497A7}" presName="compNode" presStyleCnt="0"/>
      <dgm:spPr/>
    </dgm:pt>
    <dgm:pt modelId="{9DEDEF56-3E44-4E8D-B121-7B950AC74328}" type="pres">
      <dgm:prSet presAssocID="{43FC614C-4584-4A1D-820C-BC16F09497A7}" presName="bgRect" presStyleLbl="bgShp" presStyleIdx="1" presStyleCnt="3"/>
      <dgm:spPr/>
    </dgm:pt>
    <dgm:pt modelId="{220CAC2B-43C3-4917-8874-727C1F04CBF1}" type="pres">
      <dgm:prSet presAssocID="{43FC614C-4584-4A1D-820C-BC16F0949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ress Book"/>
        </a:ext>
      </dgm:extLst>
    </dgm:pt>
    <dgm:pt modelId="{71DED67E-84EF-4C14-BDE9-225D8833DAAE}" type="pres">
      <dgm:prSet presAssocID="{43FC614C-4584-4A1D-820C-BC16F09497A7}" presName="spaceRect" presStyleCnt="0"/>
      <dgm:spPr/>
    </dgm:pt>
    <dgm:pt modelId="{2F49CC53-3D7E-42C4-99A0-10A82A2AAEA0}" type="pres">
      <dgm:prSet presAssocID="{43FC614C-4584-4A1D-820C-BC16F09497A7}" presName="parTx" presStyleLbl="revTx" presStyleIdx="2" presStyleCnt="6">
        <dgm:presLayoutVars>
          <dgm:chMax val="0"/>
          <dgm:chPref val="0"/>
        </dgm:presLayoutVars>
      </dgm:prSet>
      <dgm:spPr/>
    </dgm:pt>
    <dgm:pt modelId="{3FCF83FC-0623-4757-BBD8-7F3D4F52C0B6}" type="pres">
      <dgm:prSet presAssocID="{43FC614C-4584-4A1D-820C-BC16F09497A7}" presName="desTx" presStyleLbl="revTx" presStyleIdx="3" presStyleCnt="6">
        <dgm:presLayoutVars/>
      </dgm:prSet>
      <dgm:spPr/>
    </dgm:pt>
    <dgm:pt modelId="{6FE61A14-07C7-4126-B49B-F535DA51FC7A}" type="pres">
      <dgm:prSet presAssocID="{76307FF0-AD70-4A13-A71D-0CAABAB7B276}" presName="sibTrans" presStyleCnt="0"/>
      <dgm:spPr/>
    </dgm:pt>
    <dgm:pt modelId="{3E823EDE-7259-4CA5-BB8E-0008F14E2953}" type="pres">
      <dgm:prSet presAssocID="{F04D8973-1EFF-4D82-AD6E-A92C71FB2ED1}" presName="compNode" presStyleCnt="0"/>
      <dgm:spPr/>
    </dgm:pt>
    <dgm:pt modelId="{6E8F7583-59E8-4353-B997-2C70F70B1DD2}" type="pres">
      <dgm:prSet presAssocID="{F04D8973-1EFF-4D82-AD6E-A92C71FB2ED1}" presName="bgRect" presStyleLbl="bgShp" presStyleIdx="2" presStyleCnt="3"/>
      <dgm:spPr/>
    </dgm:pt>
    <dgm:pt modelId="{EA2D8F51-D54E-48BF-B08F-88AEF5B4B51E}" type="pres">
      <dgm:prSet presAssocID="{F04D8973-1EFF-4D82-AD6E-A92C71FB2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139313-0069-4AA0-8BA3-A83ED440B3F8}" type="pres">
      <dgm:prSet presAssocID="{F04D8973-1EFF-4D82-AD6E-A92C71FB2ED1}" presName="spaceRect" presStyleCnt="0"/>
      <dgm:spPr/>
    </dgm:pt>
    <dgm:pt modelId="{BE7D37F6-E10B-4289-82FB-8E845379DF99}" type="pres">
      <dgm:prSet presAssocID="{F04D8973-1EFF-4D82-AD6E-A92C71FB2ED1}" presName="parTx" presStyleLbl="revTx" presStyleIdx="4" presStyleCnt="6">
        <dgm:presLayoutVars>
          <dgm:chMax val="0"/>
          <dgm:chPref val="0"/>
        </dgm:presLayoutVars>
      </dgm:prSet>
      <dgm:spPr/>
    </dgm:pt>
    <dgm:pt modelId="{E49C41ED-F7B8-4700-B98B-591A59BD5B9D}" type="pres">
      <dgm:prSet presAssocID="{F04D8973-1EFF-4D82-AD6E-A92C71FB2ED1}" presName="desTx" presStyleLbl="revTx" presStyleIdx="5" presStyleCnt="6">
        <dgm:presLayoutVars/>
      </dgm:prSet>
      <dgm:spPr/>
    </dgm:pt>
  </dgm:ptLst>
  <dgm:cxnLst>
    <dgm:cxn modelId="{9A342106-C356-49C0-8DE0-8A84012FA247}" srcId="{43FC614C-4584-4A1D-820C-BC16F09497A7}" destId="{64A6293E-5EB8-499C-8B0C-0E6EFB54938B}" srcOrd="0" destOrd="0" parTransId="{B33E9A10-A6EA-45D0-9876-6530753FCF76}" sibTransId="{2EA4E06A-6816-43C0-93DE-D9A4BBC9C0BC}"/>
    <dgm:cxn modelId="{7F7C050B-C66A-4A7C-A52F-0A5041C613B1}" srcId="{29E8260B-A30F-491E-B79A-A2D72AF0A5CB}" destId="{F04D8973-1EFF-4D82-AD6E-A92C71FB2ED1}" srcOrd="2" destOrd="0" parTransId="{074CEF21-1644-4EBB-84B8-10175267F9BB}" sibTransId="{7A5446DF-9568-427B-B15C-BDFCDEC82475}"/>
    <dgm:cxn modelId="{60D46918-7530-475A-92C8-A30A3934E7B7}" type="presOf" srcId="{29E8260B-A30F-491E-B79A-A2D72AF0A5CB}" destId="{6EE3F41A-8192-4CBD-8DFC-B231A57F6F8A}" srcOrd="0" destOrd="0" presId="urn:microsoft.com/office/officeart/2018/2/layout/IconVerticalSolidList"/>
    <dgm:cxn modelId="{BE06801D-3410-41BA-BF51-0791B05753EA}" srcId="{29E8260B-A30F-491E-B79A-A2D72AF0A5CB}" destId="{69C67723-4EE3-48FD-8068-DD4D6A54777F}" srcOrd="0" destOrd="0" parTransId="{148B4151-ED45-4059-99B3-78CCDBF8A104}" sibTransId="{269BD525-C27A-4D5F-A13F-86C02DA08899}"/>
    <dgm:cxn modelId="{66B1B522-EB19-4C4A-A34B-F6DD6C38128D}" type="presOf" srcId="{009E5707-B0C3-4EFB-800E-11C4FD47F67C}" destId="{3FCF83FC-0623-4757-BBD8-7F3D4F52C0B6}" srcOrd="0" destOrd="1" presId="urn:microsoft.com/office/officeart/2018/2/layout/IconVerticalSolidList"/>
    <dgm:cxn modelId="{9C50EB23-038C-4EF5-B0DD-59587C4887C4}" type="presOf" srcId="{1D94A765-919B-4C16-86B5-3919CE8F780C}" destId="{3FCF83FC-0623-4757-BBD8-7F3D4F52C0B6}" srcOrd="0" destOrd="2" presId="urn:microsoft.com/office/officeart/2018/2/layout/IconVerticalSolidList"/>
    <dgm:cxn modelId="{B59CB432-5304-440F-A7D1-3FD408D7869C}" srcId="{29E8260B-A30F-491E-B79A-A2D72AF0A5CB}" destId="{43FC614C-4584-4A1D-820C-BC16F09497A7}" srcOrd="1" destOrd="0" parTransId="{AE77B088-9405-4216-93E9-870F166A4838}" sibTransId="{76307FF0-AD70-4A13-A71D-0CAABAB7B276}"/>
    <dgm:cxn modelId="{B366BF3F-DD1C-419E-A125-342C424D30F9}" srcId="{43FC614C-4584-4A1D-820C-BC16F09497A7}" destId="{9E51DDD8-C43E-4C35-9109-48CF2C0A689E}" srcOrd="3" destOrd="0" parTransId="{F6DAFF8B-0DB3-4334-9E1E-ED0686B795CF}" sibTransId="{0907490D-A849-41B3-8616-501D603F2CCF}"/>
    <dgm:cxn modelId="{46BB2347-AD06-42C5-BA09-87532B58EA14}" srcId="{43FC614C-4584-4A1D-820C-BC16F09497A7}" destId="{1D94A765-919B-4C16-86B5-3919CE8F780C}" srcOrd="2" destOrd="0" parTransId="{E18ABC3B-BE0E-4435-9C41-24B7069CBC80}" sibTransId="{8766F2E4-2698-4AC3-A092-2042517E9074}"/>
    <dgm:cxn modelId="{8B708651-0F96-432F-AC27-EC295ACC78D2}" type="presOf" srcId="{46702857-54FC-4417-AF78-A55C2FC20D84}" destId="{E49C41ED-F7B8-4700-B98B-591A59BD5B9D}" srcOrd="0" destOrd="0" presId="urn:microsoft.com/office/officeart/2018/2/layout/IconVerticalSolidList"/>
    <dgm:cxn modelId="{F1519854-06A7-454C-A17F-C42312AF44BE}" type="presOf" srcId="{9E51DDD8-C43E-4C35-9109-48CF2C0A689E}" destId="{3FCF83FC-0623-4757-BBD8-7F3D4F52C0B6}" srcOrd="0" destOrd="3" presId="urn:microsoft.com/office/officeart/2018/2/layout/IconVerticalSolidList"/>
    <dgm:cxn modelId="{44A1BA55-A9B7-4227-A8C2-4671DDCDD4D9}" srcId="{F04D8973-1EFF-4D82-AD6E-A92C71FB2ED1}" destId="{46702857-54FC-4417-AF78-A55C2FC20D84}" srcOrd="0" destOrd="0" parTransId="{053E8638-BC2E-47C3-8C20-24F2E9B0A077}" sibTransId="{FD569465-28DA-48E3-BDF7-B859E59DB5FB}"/>
    <dgm:cxn modelId="{21F9897E-9134-47BD-8906-04F033CF3A68}" type="presOf" srcId="{64A6293E-5EB8-499C-8B0C-0E6EFB54938B}" destId="{3FCF83FC-0623-4757-BBD8-7F3D4F52C0B6}" srcOrd="0" destOrd="0" presId="urn:microsoft.com/office/officeart/2018/2/layout/IconVerticalSolidList"/>
    <dgm:cxn modelId="{2FECB087-4034-498E-ABB6-F52084C123B5}" srcId="{69C67723-4EE3-48FD-8068-DD4D6A54777F}" destId="{29D6E6B9-C22E-428F-B864-6A92D85211A6}" srcOrd="0" destOrd="0" parTransId="{D66A9C49-3374-42A3-B2EB-79B9BAC5A38C}" sibTransId="{715496DD-1381-480C-AF95-99B52F5CD4C0}"/>
    <dgm:cxn modelId="{365FCCA1-D3D5-411C-AEF8-6C0B70968EA7}" type="presOf" srcId="{69C67723-4EE3-48FD-8068-DD4D6A54777F}" destId="{50C1158D-6160-4553-B962-2A99C584DE3A}" srcOrd="0" destOrd="0" presId="urn:microsoft.com/office/officeart/2018/2/layout/IconVerticalSolidList"/>
    <dgm:cxn modelId="{27963EBB-41C8-44F0-B688-7A8A7FCB5751}" srcId="{43FC614C-4584-4A1D-820C-BC16F09497A7}" destId="{009E5707-B0C3-4EFB-800E-11C4FD47F67C}" srcOrd="1" destOrd="0" parTransId="{E04D82C9-EF81-49ED-A37C-19D6019A268A}" sibTransId="{98A89750-A8A2-4A55-9556-891D1FAEA3EA}"/>
    <dgm:cxn modelId="{CF067CDB-5BB2-4861-BA65-1AA183C3766B}" type="presOf" srcId="{F04D8973-1EFF-4D82-AD6E-A92C71FB2ED1}" destId="{BE7D37F6-E10B-4289-82FB-8E845379DF99}" srcOrd="0" destOrd="0" presId="urn:microsoft.com/office/officeart/2018/2/layout/IconVerticalSolidList"/>
    <dgm:cxn modelId="{81F86AE8-AD50-4E27-B6AA-1191DC7C68C6}" type="presOf" srcId="{29D6E6B9-C22E-428F-B864-6A92D85211A6}" destId="{A2FD6892-B9AA-4F44-A60A-B36725E9D310}" srcOrd="0" destOrd="0" presId="urn:microsoft.com/office/officeart/2018/2/layout/IconVerticalSolidList"/>
    <dgm:cxn modelId="{191DC3FB-4E4B-411D-8AA8-6DFA2A6DE2F3}" type="presOf" srcId="{D35E2AD0-89F3-49F9-848B-2CFAD8F24D73}" destId="{E49C41ED-F7B8-4700-B98B-591A59BD5B9D}" srcOrd="0" destOrd="1" presId="urn:microsoft.com/office/officeart/2018/2/layout/IconVerticalSolidList"/>
    <dgm:cxn modelId="{A3FFFAFB-9586-419C-8091-82F228A09A1C}" type="presOf" srcId="{43FC614C-4584-4A1D-820C-BC16F09497A7}" destId="{2F49CC53-3D7E-42C4-99A0-10A82A2AAEA0}" srcOrd="0" destOrd="0" presId="urn:microsoft.com/office/officeart/2018/2/layout/IconVerticalSolidList"/>
    <dgm:cxn modelId="{DFECE7FF-A8C0-4993-BF1F-72D5EACC41B2}" srcId="{F04D8973-1EFF-4D82-AD6E-A92C71FB2ED1}" destId="{D35E2AD0-89F3-49F9-848B-2CFAD8F24D73}" srcOrd="1" destOrd="0" parTransId="{26EBACA8-AC73-4092-8C40-3B6F2F51FFB2}" sibTransId="{A635275A-4286-4DED-A445-2A49449C6AF1}"/>
    <dgm:cxn modelId="{7C04FC91-1989-474E-8473-8EEA35E04624}" type="presParOf" srcId="{6EE3F41A-8192-4CBD-8DFC-B231A57F6F8A}" destId="{EABF4AEB-93E6-4691-8ADD-6D744D48904D}" srcOrd="0" destOrd="0" presId="urn:microsoft.com/office/officeart/2018/2/layout/IconVerticalSolidList"/>
    <dgm:cxn modelId="{C6D0A823-4DE5-4D1D-99E1-FF5961C8C0FD}" type="presParOf" srcId="{EABF4AEB-93E6-4691-8ADD-6D744D48904D}" destId="{E8E1A5BC-C61D-4B02-8C7E-63CB1B15D0D7}" srcOrd="0" destOrd="0" presId="urn:microsoft.com/office/officeart/2018/2/layout/IconVerticalSolidList"/>
    <dgm:cxn modelId="{74CBFF5F-A320-4A65-B444-1203913298A3}" type="presParOf" srcId="{EABF4AEB-93E6-4691-8ADD-6D744D48904D}" destId="{21C28C8D-242D-4895-BBB6-C96334911615}" srcOrd="1" destOrd="0" presId="urn:microsoft.com/office/officeart/2018/2/layout/IconVerticalSolidList"/>
    <dgm:cxn modelId="{62804094-C154-4416-A6EF-DB5AC6180A2A}" type="presParOf" srcId="{EABF4AEB-93E6-4691-8ADD-6D744D48904D}" destId="{ABE10AD4-F750-4E6C-A9D0-FED21273A484}" srcOrd="2" destOrd="0" presId="urn:microsoft.com/office/officeart/2018/2/layout/IconVerticalSolidList"/>
    <dgm:cxn modelId="{54503F24-B23A-4E29-A4F5-30AA06207E8E}" type="presParOf" srcId="{EABF4AEB-93E6-4691-8ADD-6D744D48904D}" destId="{50C1158D-6160-4553-B962-2A99C584DE3A}" srcOrd="3" destOrd="0" presId="urn:microsoft.com/office/officeart/2018/2/layout/IconVerticalSolidList"/>
    <dgm:cxn modelId="{1A25A009-3723-441C-82A3-5970730F27C0}" type="presParOf" srcId="{EABF4AEB-93E6-4691-8ADD-6D744D48904D}" destId="{A2FD6892-B9AA-4F44-A60A-B36725E9D310}" srcOrd="4" destOrd="0" presId="urn:microsoft.com/office/officeart/2018/2/layout/IconVerticalSolidList"/>
    <dgm:cxn modelId="{5D4BA10D-97FA-48FB-92D1-D0A267E8D4F2}" type="presParOf" srcId="{6EE3F41A-8192-4CBD-8DFC-B231A57F6F8A}" destId="{C67F9C3E-B150-4522-9E34-754AABB7B171}" srcOrd="1" destOrd="0" presId="urn:microsoft.com/office/officeart/2018/2/layout/IconVerticalSolidList"/>
    <dgm:cxn modelId="{BAEA7387-B533-487E-8778-D58530DD90F1}" type="presParOf" srcId="{6EE3F41A-8192-4CBD-8DFC-B231A57F6F8A}" destId="{A8D02A1D-38B4-4788-8607-4E47CD9398F9}" srcOrd="2" destOrd="0" presId="urn:microsoft.com/office/officeart/2018/2/layout/IconVerticalSolidList"/>
    <dgm:cxn modelId="{5A4A808A-BD9E-46F5-88B0-131FA4AA4948}" type="presParOf" srcId="{A8D02A1D-38B4-4788-8607-4E47CD9398F9}" destId="{9DEDEF56-3E44-4E8D-B121-7B950AC74328}" srcOrd="0" destOrd="0" presId="urn:microsoft.com/office/officeart/2018/2/layout/IconVerticalSolidList"/>
    <dgm:cxn modelId="{55A0D699-FD5D-4694-980E-C63DBC75B418}" type="presParOf" srcId="{A8D02A1D-38B4-4788-8607-4E47CD9398F9}" destId="{220CAC2B-43C3-4917-8874-727C1F04CBF1}" srcOrd="1" destOrd="0" presId="urn:microsoft.com/office/officeart/2018/2/layout/IconVerticalSolidList"/>
    <dgm:cxn modelId="{687FA79C-A666-4852-9D62-EDE4A92B8BF0}" type="presParOf" srcId="{A8D02A1D-38B4-4788-8607-4E47CD9398F9}" destId="{71DED67E-84EF-4C14-BDE9-225D8833DAAE}" srcOrd="2" destOrd="0" presId="urn:microsoft.com/office/officeart/2018/2/layout/IconVerticalSolidList"/>
    <dgm:cxn modelId="{5B8B588F-E15D-458E-91D8-B9B66BB38612}" type="presParOf" srcId="{A8D02A1D-38B4-4788-8607-4E47CD9398F9}" destId="{2F49CC53-3D7E-42C4-99A0-10A82A2AAEA0}" srcOrd="3" destOrd="0" presId="urn:microsoft.com/office/officeart/2018/2/layout/IconVerticalSolidList"/>
    <dgm:cxn modelId="{C4D2FF12-6D9C-4E69-98D9-62AEDF4EF058}" type="presParOf" srcId="{A8D02A1D-38B4-4788-8607-4E47CD9398F9}" destId="{3FCF83FC-0623-4757-BBD8-7F3D4F52C0B6}" srcOrd="4" destOrd="0" presId="urn:microsoft.com/office/officeart/2018/2/layout/IconVerticalSolidList"/>
    <dgm:cxn modelId="{688F93EA-F071-4297-B914-A2EEB440C051}" type="presParOf" srcId="{6EE3F41A-8192-4CBD-8DFC-B231A57F6F8A}" destId="{6FE61A14-07C7-4126-B49B-F535DA51FC7A}" srcOrd="3" destOrd="0" presId="urn:microsoft.com/office/officeart/2018/2/layout/IconVerticalSolidList"/>
    <dgm:cxn modelId="{55ADDB30-4C0C-41CC-87B0-7A02E1C9A134}" type="presParOf" srcId="{6EE3F41A-8192-4CBD-8DFC-B231A57F6F8A}" destId="{3E823EDE-7259-4CA5-BB8E-0008F14E2953}" srcOrd="4" destOrd="0" presId="urn:microsoft.com/office/officeart/2018/2/layout/IconVerticalSolidList"/>
    <dgm:cxn modelId="{1A4A6E69-E4AF-46C3-A23A-BA5B0EB4CE2C}" type="presParOf" srcId="{3E823EDE-7259-4CA5-BB8E-0008F14E2953}" destId="{6E8F7583-59E8-4353-B997-2C70F70B1DD2}" srcOrd="0" destOrd="0" presId="urn:microsoft.com/office/officeart/2018/2/layout/IconVerticalSolidList"/>
    <dgm:cxn modelId="{20944D04-F6C8-45B0-B7B6-79F3377D3C2E}" type="presParOf" srcId="{3E823EDE-7259-4CA5-BB8E-0008F14E2953}" destId="{EA2D8F51-D54E-48BF-B08F-88AEF5B4B51E}" srcOrd="1" destOrd="0" presId="urn:microsoft.com/office/officeart/2018/2/layout/IconVerticalSolidList"/>
    <dgm:cxn modelId="{68EFC107-C8BE-4FD2-BAAD-80EFC00BBA1B}" type="presParOf" srcId="{3E823EDE-7259-4CA5-BB8E-0008F14E2953}" destId="{6E139313-0069-4AA0-8BA3-A83ED440B3F8}" srcOrd="2" destOrd="0" presId="urn:microsoft.com/office/officeart/2018/2/layout/IconVerticalSolidList"/>
    <dgm:cxn modelId="{7C82CB7E-9E24-4387-820F-3CEB0A03EECB}" type="presParOf" srcId="{3E823EDE-7259-4CA5-BB8E-0008F14E2953}" destId="{BE7D37F6-E10B-4289-82FB-8E845379DF99}" srcOrd="3" destOrd="0" presId="urn:microsoft.com/office/officeart/2018/2/layout/IconVerticalSolidList"/>
    <dgm:cxn modelId="{CE56054B-76CE-4CAB-ACEF-CE8E36D8177D}" type="presParOf" srcId="{3E823EDE-7259-4CA5-BB8E-0008F14E2953}" destId="{E49C41ED-F7B8-4700-B98B-591A59BD5B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A2713D-C5C2-4557-9CC8-7959D59D4E9C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18814F-E468-4851-8D60-4F519751460B}">
      <dgm:prSet/>
      <dgm:spPr/>
      <dgm:t>
        <a:bodyPr/>
        <a:lstStyle/>
        <a:p>
          <a:r>
            <a:rPr lang="en-US"/>
            <a:t>Steps </a:t>
          </a:r>
        </a:p>
      </dgm:t>
    </dgm:pt>
    <dgm:pt modelId="{0C9136B6-59AA-4FC3-9B85-08377F043BDC}" type="parTrans" cxnId="{62A26F93-3BA0-464E-8653-C1D36E2AF470}">
      <dgm:prSet/>
      <dgm:spPr/>
      <dgm:t>
        <a:bodyPr/>
        <a:lstStyle/>
        <a:p>
          <a:endParaRPr lang="en-US"/>
        </a:p>
      </dgm:t>
    </dgm:pt>
    <dgm:pt modelId="{1437696B-5B25-4AF3-B0C3-7991F704F9CA}" type="sibTrans" cxnId="{62A26F93-3BA0-464E-8653-C1D36E2AF470}">
      <dgm:prSet/>
      <dgm:spPr/>
      <dgm:t>
        <a:bodyPr/>
        <a:lstStyle/>
        <a:p>
          <a:endParaRPr lang="en-US"/>
        </a:p>
      </dgm:t>
    </dgm:pt>
    <dgm:pt modelId="{32DCFC84-25C3-4B3A-88BA-C968E8C8F852}">
      <dgm:prSet/>
      <dgm:spPr/>
      <dgm:t>
        <a:bodyPr/>
        <a:lstStyle/>
        <a:p>
          <a:r>
            <a:rPr lang="en-US"/>
            <a:t>Download and set PATH for PIG</a:t>
          </a:r>
        </a:p>
      </dgm:t>
    </dgm:pt>
    <dgm:pt modelId="{F308DAAC-C982-4732-896A-F2A52040DBBD}" type="parTrans" cxnId="{1B7C1C67-32B8-4444-8021-D39130EB3223}">
      <dgm:prSet/>
      <dgm:spPr/>
      <dgm:t>
        <a:bodyPr/>
        <a:lstStyle/>
        <a:p>
          <a:endParaRPr lang="en-US"/>
        </a:p>
      </dgm:t>
    </dgm:pt>
    <dgm:pt modelId="{B6D2C557-5259-4830-9206-2FB5D319B086}" type="sibTrans" cxnId="{1B7C1C67-32B8-4444-8021-D39130EB3223}">
      <dgm:prSet/>
      <dgm:spPr/>
      <dgm:t>
        <a:bodyPr/>
        <a:lstStyle/>
        <a:p>
          <a:endParaRPr lang="en-US"/>
        </a:p>
      </dgm:t>
    </dgm:pt>
    <dgm:pt modelId="{E4A892C7-1CD3-4A73-A6C1-5907D3C32FAF}">
      <dgm:prSet/>
      <dgm:spPr/>
      <dgm:t>
        <a:bodyPr/>
        <a:lstStyle/>
        <a:p>
          <a:r>
            <a:rPr lang="en-US" dirty="0"/>
            <a:t>Load and check dataset in HDFS</a:t>
          </a:r>
        </a:p>
      </dgm:t>
    </dgm:pt>
    <dgm:pt modelId="{8E296300-D414-4279-A8A0-9B1C07926873}" type="parTrans" cxnId="{436F1866-2CD5-47D2-A34C-AB6E6E802EE9}">
      <dgm:prSet/>
      <dgm:spPr/>
      <dgm:t>
        <a:bodyPr/>
        <a:lstStyle/>
        <a:p>
          <a:endParaRPr lang="en-US"/>
        </a:p>
      </dgm:t>
    </dgm:pt>
    <dgm:pt modelId="{38ED8FFF-C7E2-4F3A-9474-254AE97E4CFB}" type="sibTrans" cxnId="{436F1866-2CD5-47D2-A34C-AB6E6E802EE9}">
      <dgm:prSet/>
      <dgm:spPr/>
      <dgm:t>
        <a:bodyPr/>
        <a:lstStyle/>
        <a:p>
          <a:endParaRPr lang="en-US"/>
        </a:p>
      </dgm:t>
    </dgm:pt>
    <dgm:pt modelId="{19B128C8-F8E8-4304-9064-B3FD1ADB5C0D}">
      <dgm:prSet/>
      <dgm:spPr/>
      <dgm:t>
        <a:bodyPr/>
        <a:lstStyle/>
        <a:p>
          <a:r>
            <a:rPr lang="en-US"/>
            <a:t>Define Dataset </a:t>
          </a:r>
        </a:p>
      </dgm:t>
    </dgm:pt>
    <dgm:pt modelId="{F94E16B2-5787-4369-8402-AA5180FBFCE2}" type="parTrans" cxnId="{31CAE77F-0DEA-4E6B-BD48-3F0BD59B6B47}">
      <dgm:prSet/>
      <dgm:spPr/>
      <dgm:t>
        <a:bodyPr/>
        <a:lstStyle/>
        <a:p>
          <a:endParaRPr lang="en-US"/>
        </a:p>
      </dgm:t>
    </dgm:pt>
    <dgm:pt modelId="{C69EA8AA-A018-4ADC-9C46-222D4A7C8A86}" type="sibTrans" cxnId="{31CAE77F-0DEA-4E6B-BD48-3F0BD59B6B47}">
      <dgm:prSet/>
      <dgm:spPr/>
      <dgm:t>
        <a:bodyPr/>
        <a:lstStyle/>
        <a:p>
          <a:endParaRPr lang="en-US"/>
        </a:p>
      </dgm:t>
    </dgm:pt>
    <dgm:pt modelId="{CB14C693-B390-4614-A856-ABBBBE185736}">
      <dgm:prSet/>
      <dgm:spPr/>
      <dgm:t>
        <a:bodyPr/>
        <a:lstStyle/>
        <a:p>
          <a:r>
            <a:rPr lang="en-US" dirty="0"/>
            <a:t>Operations</a:t>
          </a:r>
        </a:p>
      </dgm:t>
    </dgm:pt>
    <dgm:pt modelId="{4FEBBE01-DF5B-41F5-AD73-5AFA3E10447F}" type="parTrans" cxnId="{44960AA1-6ECB-40C2-A958-66F2D1F7009C}">
      <dgm:prSet/>
      <dgm:spPr/>
      <dgm:t>
        <a:bodyPr/>
        <a:lstStyle/>
        <a:p>
          <a:endParaRPr lang="en-US"/>
        </a:p>
      </dgm:t>
    </dgm:pt>
    <dgm:pt modelId="{6C28094A-C18F-4915-8D52-CCF5048AE4BF}" type="sibTrans" cxnId="{44960AA1-6ECB-40C2-A958-66F2D1F7009C}">
      <dgm:prSet/>
      <dgm:spPr/>
      <dgm:t>
        <a:bodyPr/>
        <a:lstStyle/>
        <a:p>
          <a:endParaRPr lang="en-US"/>
        </a:p>
      </dgm:t>
    </dgm:pt>
    <dgm:pt modelId="{7C58805F-3231-48A9-BF01-ECC79DDF7BB4}">
      <dgm:prSet/>
      <dgm:spPr/>
      <dgm:t>
        <a:bodyPr/>
        <a:lstStyle/>
        <a:p>
          <a:r>
            <a:rPr lang="en-US" dirty="0"/>
            <a:t>Print only required information</a:t>
          </a:r>
        </a:p>
      </dgm:t>
    </dgm:pt>
    <dgm:pt modelId="{9A23B79E-2B87-47D1-806D-02862502E64F}" type="parTrans" cxnId="{A458DA8A-607D-4DFE-AEC6-364451D904A9}">
      <dgm:prSet/>
      <dgm:spPr/>
      <dgm:t>
        <a:bodyPr/>
        <a:lstStyle/>
        <a:p>
          <a:endParaRPr lang="en-US"/>
        </a:p>
      </dgm:t>
    </dgm:pt>
    <dgm:pt modelId="{C7AA3FC2-8B48-4F12-9E56-963CA20CEB1D}" type="sibTrans" cxnId="{A458DA8A-607D-4DFE-AEC6-364451D904A9}">
      <dgm:prSet/>
      <dgm:spPr/>
      <dgm:t>
        <a:bodyPr/>
        <a:lstStyle/>
        <a:p>
          <a:endParaRPr lang="en-US"/>
        </a:p>
      </dgm:t>
    </dgm:pt>
    <dgm:pt modelId="{EE61C48C-BCEC-45C2-BE48-2459AC2F8495}">
      <dgm:prSet/>
      <dgm:spPr/>
      <dgm:t>
        <a:bodyPr/>
        <a:lstStyle/>
        <a:p>
          <a:r>
            <a:rPr lang="en-US" dirty="0"/>
            <a:t>Ordering information</a:t>
          </a:r>
        </a:p>
      </dgm:t>
    </dgm:pt>
    <dgm:pt modelId="{F68EC4A7-84AA-4D9F-BF46-6B586D44966F}" type="parTrans" cxnId="{CB22B7F2-4377-4F3E-98AE-EEA0F3A117AB}">
      <dgm:prSet/>
      <dgm:spPr/>
      <dgm:t>
        <a:bodyPr/>
        <a:lstStyle/>
        <a:p>
          <a:endParaRPr lang="en-US"/>
        </a:p>
      </dgm:t>
    </dgm:pt>
    <dgm:pt modelId="{65BFBBD2-1543-4303-B297-C64128594707}" type="sibTrans" cxnId="{CB22B7F2-4377-4F3E-98AE-EEA0F3A117AB}">
      <dgm:prSet/>
      <dgm:spPr/>
      <dgm:t>
        <a:bodyPr/>
        <a:lstStyle/>
        <a:p>
          <a:endParaRPr lang="en-US"/>
        </a:p>
      </dgm:t>
    </dgm:pt>
    <dgm:pt modelId="{80CB611C-2F97-4B2B-82EF-5C1DEEC28F20}">
      <dgm:prSet/>
      <dgm:spPr/>
      <dgm:t>
        <a:bodyPr/>
        <a:lstStyle/>
        <a:p>
          <a:r>
            <a:rPr lang="en-US" dirty="0"/>
            <a:t>Filtering</a:t>
          </a:r>
        </a:p>
      </dgm:t>
    </dgm:pt>
    <dgm:pt modelId="{3FFD5713-0953-45FD-B4A3-999CC2FBC349}" type="parTrans" cxnId="{711579B0-D343-477D-A192-DBBCAF1BE286}">
      <dgm:prSet/>
      <dgm:spPr/>
      <dgm:t>
        <a:bodyPr/>
        <a:lstStyle/>
        <a:p>
          <a:endParaRPr lang="en-US"/>
        </a:p>
      </dgm:t>
    </dgm:pt>
    <dgm:pt modelId="{D1A78423-F0A7-48E4-A782-C830053EFBB8}" type="sibTrans" cxnId="{711579B0-D343-477D-A192-DBBCAF1BE286}">
      <dgm:prSet/>
      <dgm:spPr/>
      <dgm:t>
        <a:bodyPr/>
        <a:lstStyle/>
        <a:p>
          <a:endParaRPr lang="en-US"/>
        </a:p>
      </dgm:t>
    </dgm:pt>
    <dgm:pt modelId="{745AC5AC-9A4C-4BF7-9D46-5F64472E6240}">
      <dgm:prSet/>
      <dgm:spPr/>
      <dgm:t>
        <a:bodyPr/>
        <a:lstStyle/>
        <a:p>
          <a:r>
            <a:rPr lang="en-US" dirty="0"/>
            <a:t>Join Operation</a:t>
          </a:r>
        </a:p>
      </dgm:t>
    </dgm:pt>
    <dgm:pt modelId="{86A394A0-A0C2-41C1-AACF-35ECC4B43E8D}" type="parTrans" cxnId="{937C34F8-DCB5-45C2-9DB5-BD725505F154}">
      <dgm:prSet/>
      <dgm:spPr/>
      <dgm:t>
        <a:bodyPr/>
        <a:lstStyle/>
        <a:p>
          <a:endParaRPr lang="en-US"/>
        </a:p>
      </dgm:t>
    </dgm:pt>
    <dgm:pt modelId="{ED026A8A-E04F-415D-AAEE-5F8A5FA88B7E}" type="sibTrans" cxnId="{937C34F8-DCB5-45C2-9DB5-BD725505F154}">
      <dgm:prSet/>
      <dgm:spPr/>
      <dgm:t>
        <a:bodyPr/>
        <a:lstStyle/>
        <a:p>
          <a:endParaRPr lang="en-US"/>
        </a:p>
      </dgm:t>
    </dgm:pt>
    <dgm:pt modelId="{C9ACC0A8-1E30-4111-875C-FD892F6552C3}">
      <dgm:prSet/>
      <dgm:spPr/>
      <dgm:t>
        <a:bodyPr/>
        <a:lstStyle/>
        <a:p>
          <a:r>
            <a:rPr lang="en-US" dirty="0"/>
            <a:t>Operations</a:t>
          </a:r>
        </a:p>
      </dgm:t>
    </dgm:pt>
    <dgm:pt modelId="{A3D68249-0830-4DBD-8CE1-2573278D4345}" type="sibTrans" cxnId="{DD9F7137-9E76-487F-B406-3DD2EE035E92}">
      <dgm:prSet/>
      <dgm:spPr/>
      <dgm:t>
        <a:bodyPr/>
        <a:lstStyle/>
        <a:p>
          <a:endParaRPr lang="en-US"/>
        </a:p>
      </dgm:t>
    </dgm:pt>
    <dgm:pt modelId="{3705DAAC-D063-48A8-99C7-5746EDD17DAD}" type="parTrans" cxnId="{DD9F7137-9E76-487F-B406-3DD2EE035E92}">
      <dgm:prSet/>
      <dgm:spPr/>
      <dgm:t>
        <a:bodyPr/>
        <a:lstStyle/>
        <a:p>
          <a:endParaRPr lang="en-US"/>
        </a:p>
      </dgm:t>
    </dgm:pt>
    <dgm:pt modelId="{16320A26-CDA8-4507-9434-565F5A14E482}" type="pres">
      <dgm:prSet presAssocID="{8CA2713D-C5C2-4557-9CC8-7959D59D4E9C}" presName="Name0" presStyleCnt="0">
        <dgm:presLayoutVars>
          <dgm:dir/>
          <dgm:animLvl val="lvl"/>
          <dgm:resizeHandles val="exact"/>
        </dgm:presLayoutVars>
      </dgm:prSet>
      <dgm:spPr/>
    </dgm:pt>
    <dgm:pt modelId="{254194DD-8973-43FB-A58E-7AD837FB687A}" type="pres">
      <dgm:prSet presAssocID="{6018814F-E468-4851-8D60-4F519751460B}" presName="composite" presStyleCnt="0"/>
      <dgm:spPr/>
    </dgm:pt>
    <dgm:pt modelId="{8E2CE67E-FEBF-4B82-AF41-F40616F0BC21}" type="pres">
      <dgm:prSet presAssocID="{6018814F-E468-4851-8D60-4F519751460B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CDA8367-2B87-47AB-8668-68DC80761D66}" type="pres">
      <dgm:prSet presAssocID="{6018814F-E468-4851-8D60-4F519751460B}" presName="desTx" presStyleLbl="revTx" presStyleIdx="0" presStyleCnt="2">
        <dgm:presLayoutVars>
          <dgm:bulletEnabled val="1"/>
        </dgm:presLayoutVars>
      </dgm:prSet>
      <dgm:spPr/>
    </dgm:pt>
    <dgm:pt modelId="{CB7BFC9C-AE8A-4739-B2C4-B8625346A87D}" type="pres">
      <dgm:prSet presAssocID="{1437696B-5B25-4AF3-B0C3-7991F704F9CA}" presName="space" presStyleCnt="0"/>
      <dgm:spPr/>
    </dgm:pt>
    <dgm:pt modelId="{6111F70B-5EF8-4619-A46B-5EE8A8674589}" type="pres">
      <dgm:prSet presAssocID="{C9ACC0A8-1E30-4111-875C-FD892F6552C3}" presName="composite" presStyleCnt="0"/>
      <dgm:spPr/>
    </dgm:pt>
    <dgm:pt modelId="{4B6DA151-2AF1-45B3-8502-1DD9F572E18F}" type="pres">
      <dgm:prSet presAssocID="{C9ACC0A8-1E30-4111-875C-FD892F6552C3}" presName="parTx" presStyleLbl="node1" presStyleIdx="1" presStyleCnt="2" custLinFactY="-100000" custLinFactNeighborX="15796" custLinFactNeighborY="-102685">
        <dgm:presLayoutVars>
          <dgm:chMax val="0"/>
          <dgm:chPref val="0"/>
          <dgm:bulletEnabled val="1"/>
        </dgm:presLayoutVars>
      </dgm:prSet>
      <dgm:spPr/>
    </dgm:pt>
    <dgm:pt modelId="{95B566D5-05B8-4669-AB7B-BF9E08400CF5}" type="pres">
      <dgm:prSet presAssocID="{C9ACC0A8-1E30-4111-875C-FD892F6552C3}" presName="desTx" presStyleLbl="revTx" presStyleIdx="1" presStyleCnt="2">
        <dgm:presLayoutVars>
          <dgm:bulletEnabled val="1"/>
        </dgm:presLayoutVars>
      </dgm:prSet>
      <dgm:spPr/>
    </dgm:pt>
  </dgm:ptLst>
  <dgm:cxnLst>
    <dgm:cxn modelId="{8AE85C06-C660-4255-A279-02446B56E2A6}" type="presOf" srcId="{80CB611C-2F97-4B2B-82EF-5C1DEEC28F20}" destId="{95B566D5-05B8-4669-AB7B-BF9E08400CF5}" srcOrd="0" destOrd="0" presId="urn:microsoft.com/office/officeart/2005/8/layout/chevron1"/>
    <dgm:cxn modelId="{0E5C7D20-FE5E-4F6F-BDFB-C3262021AD2C}" type="presOf" srcId="{19B128C8-F8E8-4304-9064-B3FD1ADB5C0D}" destId="{7CDA8367-2B87-47AB-8668-68DC80761D66}" srcOrd="0" destOrd="2" presId="urn:microsoft.com/office/officeart/2005/8/layout/chevron1"/>
    <dgm:cxn modelId="{DD9F7137-9E76-487F-B406-3DD2EE035E92}" srcId="{8CA2713D-C5C2-4557-9CC8-7959D59D4E9C}" destId="{C9ACC0A8-1E30-4111-875C-FD892F6552C3}" srcOrd="1" destOrd="0" parTransId="{3705DAAC-D063-48A8-99C7-5746EDD17DAD}" sibTransId="{A3D68249-0830-4DBD-8CE1-2573278D4345}"/>
    <dgm:cxn modelId="{ACABB73A-B79C-4F0F-A02A-88E961E92391}" type="presOf" srcId="{745AC5AC-9A4C-4BF7-9D46-5F64472E6240}" destId="{95B566D5-05B8-4669-AB7B-BF9E08400CF5}" srcOrd="0" destOrd="3" presId="urn:microsoft.com/office/officeart/2005/8/layout/chevron1"/>
    <dgm:cxn modelId="{C3D8B043-9BF8-4F73-A372-FEABF6F7566E}" type="presOf" srcId="{CB14C693-B390-4614-A856-ABBBBE185736}" destId="{7CDA8367-2B87-47AB-8668-68DC80761D66}" srcOrd="0" destOrd="3" presId="urn:microsoft.com/office/officeart/2005/8/layout/chevron1"/>
    <dgm:cxn modelId="{436F1866-2CD5-47D2-A34C-AB6E6E802EE9}" srcId="{6018814F-E468-4851-8D60-4F519751460B}" destId="{E4A892C7-1CD3-4A73-A6C1-5907D3C32FAF}" srcOrd="1" destOrd="0" parTransId="{8E296300-D414-4279-A8A0-9B1C07926873}" sibTransId="{38ED8FFF-C7E2-4F3A-9474-254AE97E4CFB}"/>
    <dgm:cxn modelId="{8725AC66-8514-4327-AC9E-7C3F1609D278}" type="presOf" srcId="{8CA2713D-C5C2-4557-9CC8-7959D59D4E9C}" destId="{16320A26-CDA8-4507-9434-565F5A14E482}" srcOrd="0" destOrd="0" presId="urn:microsoft.com/office/officeart/2005/8/layout/chevron1"/>
    <dgm:cxn modelId="{1B7C1C67-32B8-4444-8021-D39130EB3223}" srcId="{6018814F-E468-4851-8D60-4F519751460B}" destId="{32DCFC84-25C3-4B3A-88BA-C968E8C8F852}" srcOrd="0" destOrd="0" parTransId="{F308DAAC-C982-4732-896A-F2A52040DBBD}" sibTransId="{B6D2C557-5259-4830-9206-2FB5D319B086}"/>
    <dgm:cxn modelId="{31CAE77F-0DEA-4E6B-BD48-3F0BD59B6B47}" srcId="{6018814F-E468-4851-8D60-4F519751460B}" destId="{19B128C8-F8E8-4304-9064-B3FD1ADB5C0D}" srcOrd="2" destOrd="0" parTransId="{F94E16B2-5787-4369-8402-AA5180FBFCE2}" sibTransId="{C69EA8AA-A018-4ADC-9C46-222D4A7C8A86}"/>
    <dgm:cxn modelId="{A458DA8A-607D-4DFE-AEC6-364451D904A9}" srcId="{C9ACC0A8-1E30-4111-875C-FD892F6552C3}" destId="{7C58805F-3231-48A9-BF01-ECC79DDF7BB4}" srcOrd="1" destOrd="0" parTransId="{9A23B79E-2B87-47D1-806D-02862502E64F}" sibTransId="{C7AA3FC2-8B48-4F12-9E56-963CA20CEB1D}"/>
    <dgm:cxn modelId="{62A26F93-3BA0-464E-8653-C1D36E2AF470}" srcId="{8CA2713D-C5C2-4557-9CC8-7959D59D4E9C}" destId="{6018814F-E468-4851-8D60-4F519751460B}" srcOrd="0" destOrd="0" parTransId="{0C9136B6-59AA-4FC3-9B85-08377F043BDC}" sibTransId="{1437696B-5B25-4AF3-B0C3-7991F704F9CA}"/>
    <dgm:cxn modelId="{B7B3489B-B6AB-4488-B0EB-FED16EFE9F5E}" type="presOf" srcId="{32DCFC84-25C3-4B3A-88BA-C968E8C8F852}" destId="{7CDA8367-2B87-47AB-8668-68DC80761D66}" srcOrd="0" destOrd="0" presId="urn:microsoft.com/office/officeart/2005/8/layout/chevron1"/>
    <dgm:cxn modelId="{44960AA1-6ECB-40C2-A958-66F2D1F7009C}" srcId="{6018814F-E468-4851-8D60-4F519751460B}" destId="{CB14C693-B390-4614-A856-ABBBBE185736}" srcOrd="3" destOrd="0" parTransId="{4FEBBE01-DF5B-41F5-AD73-5AFA3E10447F}" sibTransId="{6C28094A-C18F-4915-8D52-CCF5048AE4BF}"/>
    <dgm:cxn modelId="{1B89DFA3-E9B4-4DA5-BFBF-CD9B7615F285}" type="presOf" srcId="{7C58805F-3231-48A9-BF01-ECC79DDF7BB4}" destId="{95B566D5-05B8-4669-AB7B-BF9E08400CF5}" srcOrd="0" destOrd="1" presId="urn:microsoft.com/office/officeart/2005/8/layout/chevron1"/>
    <dgm:cxn modelId="{C8C8B4AE-FE4D-42F3-A7AE-AB21E6661C3E}" type="presOf" srcId="{C9ACC0A8-1E30-4111-875C-FD892F6552C3}" destId="{4B6DA151-2AF1-45B3-8502-1DD9F572E18F}" srcOrd="0" destOrd="0" presId="urn:microsoft.com/office/officeart/2005/8/layout/chevron1"/>
    <dgm:cxn modelId="{711579B0-D343-477D-A192-DBBCAF1BE286}" srcId="{C9ACC0A8-1E30-4111-875C-FD892F6552C3}" destId="{80CB611C-2F97-4B2B-82EF-5C1DEEC28F20}" srcOrd="0" destOrd="0" parTransId="{3FFD5713-0953-45FD-B4A3-999CC2FBC349}" sibTransId="{D1A78423-F0A7-48E4-A782-C830053EFBB8}"/>
    <dgm:cxn modelId="{5BE198D7-4BFE-4AEB-8F17-80D655574FA2}" type="presOf" srcId="{EE61C48C-BCEC-45C2-BE48-2459AC2F8495}" destId="{95B566D5-05B8-4669-AB7B-BF9E08400CF5}" srcOrd="0" destOrd="2" presId="urn:microsoft.com/office/officeart/2005/8/layout/chevron1"/>
    <dgm:cxn modelId="{0961AADA-7010-4D52-B4EB-C15DBE9130B7}" type="presOf" srcId="{E4A892C7-1CD3-4A73-A6C1-5907D3C32FAF}" destId="{7CDA8367-2B87-47AB-8668-68DC80761D66}" srcOrd="0" destOrd="1" presId="urn:microsoft.com/office/officeart/2005/8/layout/chevron1"/>
    <dgm:cxn modelId="{97EF89E1-7950-451F-A6ED-9D9597364BA6}" type="presOf" srcId="{6018814F-E468-4851-8D60-4F519751460B}" destId="{8E2CE67E-FEBF-4B82-AF41-F40616F0BC21}" srcOrd="0" destOrd="0" presId="urn:microsoft.com/office/officeart/2005/8/layout/chevron1"/>
    <dgm:cxn modelId="{CB22B7F2-4377-4F3E-98AE-EEA0F3A117AB}" srcId="{C9ACC0A8-1E30-4111-875C-FD892F6552C3}" destId="{EE61C48C-BCEC-45C2-BE48-2459AC2F8495}" srcOrd="2" destOrd="0" parTransId="{F68EC4A7-84AA-4D9F-BF46-6B586D44966F}" sibTransId="{65BFBBD2-1543-4303-B297-C64128594707}"/>
    <dgm:cxn modelId="{937C34F8-DCB5-45C2-9DB5-BD725505F154}" srcId="{C9ACC0A8-1E30-4111-875C-FD892F6552C3}" destId="{745AC5AC-9A4C-4BF7-9D46-5F64472E6240}" srcOrd="3" destOrd="0" parTransId="{86A394A0-A0C2-41C1-AACF-35ECC4B43E8D}" sibTransId="{ED026A8A-E04F-415D-AAEE-5F8A5FA88B7E}"/>
    <dgm:cxn modelId="{8CDD5B8A-3A1D-4B9B-B411-046FEFD4BF4E}" type="presParOf" srcId="{16320A26-CDA8-4507-9434-565F5A14E482}" destId="{254194DD-8973-43FB-A58E-7AD837FB687A}" srcOrd="0" destOrd="0" presId="urn:microsoft.com/office/officeart/2005/8/layout/chevron1"/>
    <dgm:cxn modelId="{52E99FAF-4BEA-4767-A8C7-ED7E35374BF5}" type="presParOf" srcId="{254194DD-8973-43FB-A58E-7AD837FB687A}" destId="{8E2CE67E-FEBF-4B82-AF41-F40616F0BC21}" srcOrd="0" destOrd="0" presId="urn:microsoft.com/office/officeart/2005/8/layout/chevron1"/>
    <dgm:cxn modelId="{466A0468-0544-4680-851B-2A24EA057D1A}" type="presParOf" srcId="{254194DD-8973-43FB-A58E-7AD837FB687A}" destId="{7CDA8367-2B87-47AB-8668-68DC80761D66}" srcOrd="1" destOrd="0" presId="urn:microsoft.com/office/officeart/2005/8/layout/chevron1"/>
    <dgm:cxn modelId="{25353CFD-C950-42BA-934B-24F88191201F}" type="presParOf" srcId="{16320A26-CDA8-4507-9434-565F5A14E482}" destId="{CB7BFC9C-AE8A-4739-B2C4-B8625346A87D}" srcOrd="1" destOrd="0" presId="urn:microsoft.com/office/officeart/2005/8/layout/chevron1"/>
    <dgm:cxn modelId="{8A80ED76-791C-43D6-B0AE-B29D4DABCC52}" type="presParOf" srcId="{16320A26-CDA8-4507-9434-565F5A14E482}" destId="{6111F70B-5EF8-4619-A46B-5EE8A8674589}" srcOrd="2" destOrd="0" presId="urn:microsoft.com/office/officeart/2005/8/layout/chevron1"/>
    <dgm:cxn modelId="{82FCE8B2-D107-4451-87E3-1BC5C9C29C4A}" type="presParOf" srcId="{6111F70B-5EF8-4619-A46B-5EE8A8674589}" destId="{4B6DA151-2AF1-45B3-8502-1DD9F572E18F}" srcOrd="0" destOrd="0" presId="urn:microsoft.com/office/officeart/2005/8/layout/chevron1"/>
    <dgm:cxn modelId="{2BE39B59-22F5-4562-8F3E-929E8A58B1D4}" type="presParOf" srcId="{6111F70B-5EF8-4619-A46B-5EE8A8674589}" destId="{95B566D5-05B8-4669-AB7B-BF9E08400CF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116AB-C652-49B0-865B-5184E73D1E33}">
      <dsp:nvSpPr>
        <dsp:cNvPr id="0" name=""/>
        <dsp:cNvSpPr/>
      </dsp:nvSpPr>
      <dsp:spPr>
        <a:xfrm>
          <a:off x="-71617" y="8321"/>
          <a:ext cx="6506304" cy="14256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DB4FA-47DD-494C-9D16-57C955B9D439}">
      <dsp:nvSpPr>
        <dsp:cNvPr id="0" name=""/>
        <dsp:cNvSpPr/>
      </dsp:nvSpPr>
      <dsp:spPr>
        <a:xfrm>
          <a:off x="359650" y="329099"/>
          <a:ext cx="784124" cy="784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07539-6E08-48D7-8FE2-84AEA57348CB}">
      <dsp:nvSpPr>
        <dsp:cNvPr id="0" name=""/>
        <dsp:cNvSpPr/>
      </dsp:nvSpPr>
      <dsp:spPr>
        <a:xfrm>
          <a:off x="1575043" y="8321"/>
          <a:ext cx="4856421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Apache Hadoop is a framework that allows storage and processing of huge data sets across the Hadoop cluster in a distributed and parallel fashion</a:t>
          </a:r>
        </a:p>
      </dsp:txBody>
      <dsp:txXfrm>
        <a:off x="1575043" y="8321"/>
        <a:ext cx="4856421" cy="1425681"/>
      </dsp:txXfrm>
    </dsp:sp>
    <dsp:sp modelId="{C214CE64-DFAF-48FB-92FE-2EABEF1FF98C}">
      <dsp:nvSpPr>
        <dsp:cNvPr id="0" name=""/>
        <dsp:cNvSpPr/>
      </dsp:nvSpPr>
      <dsp:spPr>
        <a:xfrm>
          <a:off x="-71617" y="1790422"/>
          <a:ext cx="6506304" cy="1425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BDB8D-A971-4F3D-BC91-089F6F441ABF}">
      <dsp:nvSpPr>
        <dsp:cNvPr id="0" name=""/>
        <dsp:cNvSpPr/>
      </dsp:nvSpPr>
      <dsp:spPr>
        <a:xfrm>
          <a:off x="359650" y="2111201"/>
          <a:ext cx="784124" cy="784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B5296-00A3-4AAC-8E56-42C40F8535A3}">
      <dsp:nvSpPr>
        <dsp:cNvPr id="0" name=""/>
        <dsp:cNvSpPr/>
      </dsp:nvSpPr>
      <dsp:spPr>
        <a:xfrm>
          <a:off x="1575043" y="1790422"/>
          <a:ext cx="4856421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Hadoop cluster is highly scalable and uses commodity hardware which are relatively cheaper.</a:t>
          </a:r>
        </a:p>
      </dsp:txBody>
      <dsp:txXfrm>
        <a:off x="1575043" y="1790422"/>
        <a:ext cx="4856421" cy="1425681"/>
      </dsp:txXfrm>
    </dsp:sp>
    <dsp:sp modelId="{89352E52-BACB-4EC3-8B5B-AEE6848E2C59}">
      <dsp:nvSpPr>
        <dsp:cNvPr id="0" name=""/>
        <dsp:cNvSpPr/>
      </dsp:nvSpPr>
      <dsp:spPr>
        <a:xfrm>
          <a:off x="-71617" y="3572524"/>
          <a:ext cx="6506304" cy="19969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80E9E-CA55-42CD-82BE-6AFF10ECE9CF}">
      <dsp:nvSpPr>
        <dsp:cNvPr id="0" name=""/>
        <dsp:cNvSpPr/>
      </dsp:nvSpPr>
      <dsp:spPr>
        <a:xfrm>
          <a:off x="359650" y="4178959"/>
          <a:ext cx="784124" cy="784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785C0-1211-46C6-89C6-67B7A6277359}">
      <dsp:nvSpPr>
        <dsp:cNvPr id="0" name=""/>
        <dsp:cNvSpPr/>
      </dsp:nvSpPr>
      <dsp:spPr>
        <a:xfrm>
          <a:off x="1575043" y="3858180"/>
          <a:ext cx="2927836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Core features of Hadoop are:</a:t>
          </a:r>
        </a:p>
      </dsp:txBody>
      <dsp:txXfrm>
        <a:off x="1575043" y="3858180"/>
        <a:ext cx="2927836" cy="1425681"/>
      </dsp:txXfrm>
    </dsp:sp>
    <dsp:sp modelId="{E59ED321-9F1D-4D53-908F-62FEDD1D83A4}">
      <dsp:nvSpPr>
        <dsp:cNvPr id="0" name=""/>
        <dsp:cNvSpPr/>
      </dsp:nvSpPr>
      <dsp:spPr>
        <a:xfrm>
          <a:off x="4356423" y="3858180"/>
          <a:ext cx="2221497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HDFS (Hadoop Distributed File System) – data storage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MapReduce Framework – compute in distributed environment</a:t>
          </a:r>
        </a:p>
      </dsp:txBody>
      <dsp:txXfrm>
        <a:off x="4356423" y="3858180"/>
        <a:ext cx="2221497" cy="1425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A4FB9-05E8-4B83-9691-7615AE794D9E}">
      <dsp:nvSpPr>
        <dsp:cNvPr id="0" name=""/>
        <dsp:cNvSpPr/>
      </dsp:nvSpPr>
      <dsp:spPr>
        <a:xfrm rot="5400000">
          <a:off x="6488067" y="-2837101"/>
          <a:ext cx="550500" cy="636547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master node of the Hadoop Distributed file system (HDFS)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Direct Data Nodes to perform their low-level I/O tasks</a:t>
          </a:r>
          <a:endParaRPr lang="en-US" sz="1500" kern="1200"/>
        </a:p>
      </dsp:txBody>
      <dsp:txXfrm rot="-5400000">
        <a:off x="3580580" y="97259"/>
        <a:ext cx="6338602" cy="496754"/>
      </dsp:txXfrm>
    </dsp:sp>
    <dsp:sp modelId="{3E3266EF-AD7C-4399-8859-270052E6AC63}">
      <dsp:nvSpPr>
        <dsp:cNvPr id="0" name=""/>
        <dsp:cNvSpPr/>
      </dsp:nvSpPr>
      <dsp:spPr>
        <a:xfrm>
          <a:off x="0" y="1573"/>
          <a:ext cx="3580580" cy="6881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NameNode </a:t>
          </a:r>
          <a:endParaRPr lang="en-US" sz="3200" kern="1200"/>
        </a:p>
      </dsp:txBody>
      <dsp:txXfrm>
        <a:off x="33591" y="35164"/>
        <a:ext cx="3513398" cy="620943"/>
      </dsp:txXfrm>
    </dsp:sp>
    <dsp:sp modelId="{ED757219-6A55-4FE6-9F25-EAFDDF28E0E0}">
      <dsp:nvSpPr>
        <dsp:cNvPr id="0" name=""/>
        <dsp:cNvSpPr/>
      </dsp:nvSpPr>
      <dsp:spPr>
        <a:xfrm rot="5400000">
          <a:off x="6488067" y="-2114569"/>
          <a:ext cx="550500" cy="636547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machine in the HDFS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Does the low-level I/O work</a:t>
          </a:r>
          <a:endParaRPr lang="en-US" sz="1500" kern="1200"/>
        </a:p>
      </dsp:txBody>
      <dsp:txXfrm rot="-5400000">
        <a:off x="3580580" y="819791"/>
        <a:ext cx="6338602" cy="496754"/>
      </dsp:txXfrm>
    </dsp:sp>
    <dsp:sp modelId="{E3B6B0AF-0825-4C5F-8EFF-42A2FCFBD42C}">
      <dsp:nvSpPr>
        <dsp:cNvPr id="0" name=""/>
        <dsp:cNvSpPr/>
      </dsp:nvSpPr>
      <dsp:spPr>
        <a:xfrm>
          <a:off x="0" y="724105"/>
          <a:ext cx="3580580" cy="688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DataNode</a:t>
          </a:r>
          <a:endParaRPr lang="en-US" sz="3200" kern="1200"/>
        </a:p>
      </dsp:txBody>
      <dsp:txXfrm>
        <a:off x="33591" y="757696"/>
        <a:ext cx="3513398" cy="620943"/>
      </dsp:txXfrm>
    </dsp:sp>
    <dsp:sp modelId="{717FEE9A-3C2E-4CEA-909F-A214E5305A28}">
      <dsp:nvSpPr>
        <dsp:cNvPr id="0" name=""/>
        <dsp:cNvSpPr/>
      </dsp:nvSpPr>
      <dsp:spPr>
        <a:xfrm rot="5400000">
          <a:off x="6488067" y="-1392037"/>
          <a:ext cx="550500" cy="636547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master node of the Data processing System (MapReduce)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Global resource Scheduler</a:t>
          </a:r>
          <a:endParaRPr lang="en-US" sz="1500" kern="1200"/>
        </a:p>
      </dsp:txBody>
      <dsp:txXfrm rot="-5400000">
        <a:off x="3580580" y="1542323"/>
        <a:ext cx="6338602" cy="496754"/>
      </dsp:txXfrm>
    </dsp:sp>
    <dsp:sp modelId="{AB4D8E45-B462-4641-97CF-890D2363B01C}">
      <dsp:nvSpPr>
        <dsp:cNvPr id="0" name=""/>
        <dsp:cNvSpPr/>
      </dsp:nvSpPr>
      <dsp:spPr>
        <a:xfrm>
          <a:off x="0" y="1446637"/>
          <a:ext cx="3580580" cy="688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Resource Manager</a:t>
          </a:r>
          <a:endParaRPr lang="en-US" sz="3200" kern="1200"/>
        </a:p>
      </dsp:txBody>
      <dsp:txXfrm>
        <a:off x="33591" y="1480228"/>
        <a:ext cx="3513398" cy="620943"/>
      </dsp:txXfrm>
    </dsp:sp>
    <dsp:sp modelId="{6210C216-2399-4F4F-9361-40606F81F831}">
      <dsp:nvSpPr>
        <dsp:cNvPr id="0" name=""/>
        <dsp:cNvSpPr/>
      </dsp:nvSpPr>
      <dsp:spPr>
        <a:xfrm rot="5400000">
          <a:off x="6488067" y="-669506"/>
          <a:ext cx="550500" cy="636547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node of Data Processing System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Platform for the data processing tasks</a:t>
          </a:r>
          <a:endParaRPr lang="en-US" sz="1500" kern="1200"/>
        </a:p>
      </dsp:txBody>
      <dsp:txXfrm rot="-5400000">
        <a:off x="3580580" y="2264854"/>
        <a:ext cx="6338602" cy="496754"/>
      </dsp:txXfrm>
    </dsp:sp>
    <dsp:sp modelId="{EA70E304-A09C-490B-8A7F-BBB8DEE2A5E4}">
      <dsp:nvSpPr>
        <dsp:cNvPr id="0" name=""/>
        <dsp:cNvSpPr/>
      </dsp:nvSpPr>
      <dsp:spPr>
        <a:xfrm>
          <a:off x="0" y="2169168"/>
          <a:ext cx="3580580" cy="6881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Node Manager</a:t>
          </a:r>
          <a:endParaRPr lang="en-US" sz="3200" kern="1200"/>
        </a:p>
      </dsp:txBody>
      <dsp:txXfrm>
        <a:off x="33591" y="2202759"/>
        <a:ext cx="3513398" cy="620943"/>
      </dsp:txXfrm>
    </dsp:sp>
    <dsp:sp modelId="{89BA7BEA-2DA4-4D29-9B30-447D7886A6EB}">
      <dsp:nvSpPr>
        <dsp:cNvPr id="0" name=""/>
        <dsp:cNvSpPr/>
      </dsp:nvSpPr>
      <dsp:spPr>
        <a:xfrm rot="5400000">
          <a:off x="6488067" y="53025"/>
          <a:ext cx="550500" cy="6365475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node of Data processing system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Platform for the data processing tasks</a:t>
          </a:r>
          <a:endParaRPr lang="en-US" sz="1500" kern="1200"/>
        </a:p>
      </dsp:txBody>
      <dsp:txXfrm rot="-5400000">
        <a:off x="3580580" y="2987386"/>
        <a:ext cx="6338602" cy="496754"/>
      </dsp:txXfrm>
    </dsp:sp>
    <dsp:sp modelId="{6A26C151-8775-4D7D-9102-9684579EB947}">
      <dsp:nvSpPr>
        <dsp:cNvPr id="0" name=""/>
        <dsp:cNvSpPr/>
      </dsp:nvSpPr>
      <dsp:spPr>
        <a:xfrm>
          <a:off x="0" y="2891700"/>
          <a:ext cx="3580580" cy="6881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Job History Server</a:t>
          </a:r>
          <a:endParaRPr lang="en-US" sz="3200" kern="1200"/>
        </a:p>
      </dsp:txBody>
      <dsp:txXfrm>
        <a:off x="33591" y="2925291"/>
        <a:ext cx="3513398" cy="62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AFA99-0A9F-4BC3-BD0B-2B312192E5BA}">
      <dsp:nvSpPr>
        <dsp:cNvPr id="0" name=""/>
        <dsp:cNvSpPr/>
      </dsp:nvSpPr>
      <dsp:spPr>
        <a:xfrm>
          <a:off x="813409" y="653207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B0C02-DD2A-461E-BC6E-C14F04548F7B}">
      <dsp:nvSpPr>
        <dsp:cNvPr id="0" name=""/>
        <dsp:cNvSpPr/>
      </dsp:nvSpPr>
      <dsp:spPr>
        <a:xfrm>
          <a:off x="80190" y="2493765"/>
          <a:ext cx="2666250" cy="2430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baseline="0" dirty="0"/>
            <a:t>Hadoop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MapReduce (Hadoop Map/Reduce) is a software framework for distributed processing of large data sets on compute clusters of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commodity hardware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It is a sub-project of the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Apache Hadoop project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The framework takes care of scheduling tasks, monitoring them and re-executing any failed tasks. </a:t>
          </a:r>
        </a:p>
      </dsp:txBody>
      <dsp:txXfrm>
        <a:off x="80190" y="2493765"/>
        <a:ext cx="2666250" cy="2430808"/>
      </dsp:txXfrm>
    </dsp:sp>
    <dsp:sp modelId="{6CD53869-A4DE-424A-9D9D-BE051C9EEB45}">
      <dsp:nvSpPr>
        <dsp:cNvPr id="0" name=""/>
        <dsp:cNvSpPr/>
      </dsp:nvSpPr>
      <dsp:spPr>
        <a:xfrm>
          <a:off x="3946253" y="653207"/>
          <a:ext cx="1199812" cy="1199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042C2-8BF4-4063-A2F9-318B81CE396C}">
      <dsp:nvSpPr>
        <dsp:cNvPr id="0" name=""/>
        <dsp:cNvSpPr/>
      </dsp:nvSpPr>
      <dsp:spPr>
        <a:xfrm>
          <a:off x="3213034" y="2493765"/>
          <a:ext cx="2666250" cy="2430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According to 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Apache Software Foundation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, the primary objective of Map/Reduce is to split the input data set into independent chunks that are processed in a completely parallel manner. The Hadoop MapReduce framework sorts the outputs of the maps, which are then input to the reduce tasks. Typically, both the input and the output of the </a:t>
          </a:r>
          <a:r>
            <a:rPr lang="en-US" sz="1400" kern="1200" baseline="0" dirty="0"/>
            <a:t>job are stored in a file system.</a:t>
          </a:r>
          <a:endParaRPr lang="en-US" sz="1400" kern="1200" dirty="0"/>
        </a:p>
      </dsp:txBody>
      <dsp:txXfrm>
        <a:off x="3213034" y="2493765"/>
        <a:ext cx="2666250" cy="2430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1A5BC-C61D-4B02-8C7E-63CB1B15D0D7}">
      <dsp:nvSpPr>
        <dsp:cNvPr id="0" name=""/>
        <dsp:cNvSpPr/>
      </dsp:nvSpPr>
      <dsp:spPr>
        <a:xfrm>
          <a:off x="0" y="537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28C8D-242D-4895-BBB6-C96334911615}">
      <dsp:nvSpPr>
        <dsp:cNvPr id="0" name=""/>
        <dsp:cNvSpPr/>
      </dsp:nvSpPr>
      <dsp:spPr>
        <a:xfrm>
          <a:off x="380355" y="283446"/>
          <a:ext cx="691554" cy="691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1158D-6160-4553-B962-2A99C584DE3A}">
      <dsp:nvSpPr>
        <dsp:cNvPr id="0" name=""/>
        <dsp:cNvSpPr/>
      </dsp:nvSpPr>
      <dsp:spPr>
        <a:xfrm>
          <a:off x="1452265" y="537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Client</a:t>
          </a:r>
        </a:p>
      </dsp:txBody>
      <dsp:txXfrm>
        <a:off x="1452265" y="537"/>
        <a:ext cx="4669820" cy="1257372"/>
      </dsp:txXfrm>
    </dsp:sp>
    <dsp:sp modelId="{A2FD6892-B9AA-4F44-A60A-B36725E9D310}">
      <dsp:nvSpPr>
        <dsp:cNvPr id="0" name=""/>
        <dsp:cNvSpPr/>
      </dsp:nvSpPr>
      <dsp:spPr>
        <a:xfrm>
          <a:off x="6122085" y="537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Submits a MapReduce Job</a:t>
          </a:r>
        </a:p>
      </dsp:txBody>
      <dsp:txXfrm>
        <a:off x="6122085" y="537"/>
        <a:ext cx="4255292" cy="1257372"/>
      </dsp:txXfrm>
    </dsp:sp>
    <dsp:sp modelId="{9DEDEF56-3E44-4E8D-B121-7B950AC74328}">
      <dsp:nvSpPr>
        <dsp:cNvPr id="0" name=""/>
        <dsp:cNvSpPr/>
      </dsp:nvSpPr>
      <dsp:spPr>
        <a:xfrm>
          <a:off x="0" y="1572253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AC2B-43C3-4917-8874-727C1F04CBF1}">
      <dsp:nvSpPr>
        <dsp:cNvPr id="0" name=""/>
        <dsp:cNvSpPr/>
      </dsp:nvSpPr>
      <dsp:spPr>
        <a:xfrm>
          <a:off x="380355" y="1855162"/>
          <a:ext cx="691554" cy="691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CC53-3D7E-42C4-99A0-10A82A2AAEA0}">
      <dsp:nvSpPr>
        <dsp:cNvPr id="0" name=""/>
        <dsp:cNvSpPr/>
      </dsp:nvSpPr>
      <dsp:spPr>
        <a:xfrm>
          <a:off x="1452265" y="1572253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Resource Manager</a:t>
          </a:r>
        </a:p>
      </dsp:txBody>
      <dsp:txXfrm>
        <a:off x="1452265" y="1572253"/>
        <a:ext cx="4669820" cy="1257372"/>
      </dsp:txXfrm>
    </dsp:sp>
    <dsp:sp modelId="{3FCF83FC-0623-4757-BBD8-7F3D4F52C0B6}">
      <dsp:nvSpPr>
        <dsp:cNvPr id="0" name=""/>
        <dsp:cNvSpPr/>
      </dsp:nvSpPr>
      <dsp:spPr>
        <a:xfrm>
          <a:off x="6122085" y="1572253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Cluster Level resource manager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Long Life, High Quality Hardware</a:t>
          </a:r>
        </a:p>
      </dsp:txBody>
      <dsp:txXfrm>
        <a:off x="6122085" y="1572253"/>
        <a:ext cx="4255292" cy="1257372"/>
      </dsp:txXfrm>
    </dsp:sp>
    <dsp:sp modelId="{6E8F7583-59E8-4353-B997-2C70F70B1DD2}">
      <dsp:nvSpPr>
        <dsp:cNvPr id="0" name=""/>
        <dsp:cNvSpPr/>
      </dsp:nvSpPr>
      <dsp:spPr>
        <a:xfrm>
          <a:off x="0" y="3143968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D8F51-D54E-48BF-B08F-88AEF5B4B51E}">
      <dsp:nvSpPr>
        <dsp:cNvPr id="0" name=""/>
        <dsp:cNvSpPr/>
      </dsp:nvSpPr>
      <dsp:spPr>
        <a:xfrm>
          <a:off x="380355" y="3426877"/>
          <a:ext cx="691554" cy="691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D37F6-E10B-4289-82FB-8E845379DF99}">
      <dsp:nvSpPr>
        <dsp:cNvPr id="0" name=""/>
        <dsp:cNvSpPr/>
      </dsp:nvSpPr>
      <dsp:spPr>
        <a:xfrm>
          <a:off x="1452265" y="3143968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Node Manager</a:t>
          </a:r>
        </a:p>
      </dsp:txBody>
      <dsp:txXfrm>
        <a:off x="1452265" y="3143968"/>
        <a:ext cx="4669820" cy="1257372"/>
      </dsp:txXfrm>
    </dsp:sp>
    <dsp:sp modelId="{E49C41ED-F7B8-4700-B98B-591A59BD5B9D}">
      <dsp:nvSpPr>
        <dsp:cNvPr id="0" name=""/>
        <dsp:cNvSpPr/>
      </dsp:nvSpPr>
      <dsp:spPr>
        <a:xfrm>
          <a:off x="6122085" y="3143968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One per Data Node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Monitors resource on Data Node </a:t>
          </a:r>
        </a:p>
      </dsp:txBody>
      <dsp:txXfrm>
        <a:off x="6122085" y="3143968"/>
        <a:ext cx="4255292" cy="1257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1A5BC-C61D-4B02-8C7E-63CB1B15D0D7}">
      <dsp:nvSpPr>
        <dsp:cNvPr id="0" name=""/>
        <dsp:cNvSpPr/>
      </dsp:nvSpPr>
      <dsp:spPr>
        <a:xfrm>
          <a:off x="0" y="537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28C8D-242D-4895-BBB6-C96334911615}">
      <dsp:nvSpPr>
        <dsp:cNvPr id="0" name=""/>
        <dsp:cNvSpPr/>
      </dsp:nvSpPr>
      <dsp:spPr>
        <a:xfrm>
          <a:off x="380355" y="283446"/>
          <a:ext cx="691554" cy="691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1158D-6160-4553-B962-2A99C584DE3A}">
      <dsp:nvSpPr>
        <dsp:cNvPr id="0" name=""/>
        <dsp:cNvSpPr/>
      </dsp:nvSpPr>
      <dsp:spPr>
        <a:xfrm>
          <a:off x="1452265" y="537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Job History Server</a:t>
          </a:r>
        </a:p>
      </dsp:txBody>
      <dsp:txXfrm>
        <a:off x="1452265" y="537"/>
        <a:ext cx="4669820" cy="1257372"/>
      </dsp:txXfrm>
    </dsp:sp>
    <dsp:sp modelId="{A2FD6892-B9AA-4F44-A60A-B36725E9D310}">
      <dsp:nvSpPr>
        <dsp:cNvPr id="0" name=""/>
        <dsp:cNvSpPr/>
      </dsp:nvSpPr>
      <dsp:spPr>
        <a:xfrm>
          <a:off x="6122085" y="537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Maintains information about submitted MapReduce jobs after their Application Master terminates </a:t>
          </a:r>
        </a:p>
      </dsp:txBody>
      <dsp:txXfrm>
        <a:off x="6122085" y="537"/>
        <a:ext cx="4255292" cy="1257372"/>
      </dsp:txXfrm>
    </dsp:sp>
    <dsp:sp modelId="{9DEDEF56-3E44-4E8D-B121-7B950AC74328}">
      <dsp:nvSpPr>
        <dsp:cNvPr id="0" name=""/>
        <dsp:cNvSpPr/>
      </dsp:nvSpPr>
      <dsp:spPr>
        <a:xfrm>
          <a:off x="0" y="1572253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AC2B-43C3-4917-8874-727C1F04CBF1}">
      <dsp:nvSpPr>
        <dsp:cNvPr id="0" name=""/>
        <dsp:cNvSpPr/>
      </dsp:nvSpPr>
      <dsp:spPr>
        <a:xfrm>
          <a:off x="380355" y="1855162"/>
          <a:ext cx="691554" cy="691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CC53-3D7E-42C4-99A0-10A82A2AAEA0}">
      <dsp:nvSpPr>
        <dsp:cNvPr id="0" name=""/>
        <dsp:cNvSpPr/>
      </dsp:nvSpPr>
      <dsp:spPr>
        <a:xfrm>
          <a:off x="1452265" y="1572253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Application Master</a:t>
          </a:r>
        </a:p>
      </dsp:txBody>
      <dsp:txXfrm>
        <a:off x="1452265" y="1572253"/>
        <a:ext cx="4669820" cy="1257372"/>
      </dsp:txXfrm>
    </dsp:sp>
    <dsp:sp modelId="{3FCF83FC-0623-4757-BBD8-7F3D4F52C0B6}">
      <dsp:nvSpPr>
        <dsp:cNvPr id="0" name=""/>
        <dsp:cNvSpPr/>
      </dsp:nvSpPr>
      <dsp:spPr>
        <a:xfrm>
          <a:off x="6122085" y="1572253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One per application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Coordinates and manages MapReduce Jobs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Negotiates with Resource Manager to schedule tasks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tasks are started by Node Manager</a:t>
          </a:r>
        </a:p>
      </dsp:txBody>
      <dsp:txXfrm>
        <a:off x="6122085" y="1572253"/>
        <a:ext cx="4255292" cy="1257372"/>
      </dsp:txXfrm>
    </dsp:sp>
    <dsp:sp modelId="{6E8F7583-59E8-4353-B997-2C70F70B1DD2}">
      <dsp:nvSpPr>
        <dsp:cNvPr id="0" name=""/>
        <dsp:cNvSpPr/>
      </dsp:nvSpPr>
      <dsp:spPr>
        <a:xfrm>
          <a:off x="0" y="3143968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D8F51-D54E-48BF-B08F-88AEF5B4B51E}">
      <dsp:nvSpPr>
        <dsp:cNvPr id="0" name=""/>
        <dsp:cNvSpPr/>
      </dsp:nvSpPr>
      <dsp:spPr>
        <a:xfrm>
          <a:off x="380355" y="3426877"/>
          <a:ext cx="691554" cy="691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D37F6-E10B-4289-82FB-8E845379DF99}">
      <dsp:nvSpPr>
        <dsp:cNvPr id="0" name=""/>
        <dsp:cNvSpPr/>
      </dsp:nvSpPr>
      <dsp:spPr>
        <a:xfrm>
          <a:off x="1452265" y="3143968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</a:t>
          </a:r>
        </a:p>
      </dsp:txBody>
      <dsp:txXfrm>
        <a:off x="1452265" y="3143968"/>
        <a:ext cx="4669820" cy="1257372"/>
      </dsp:txXfrm>
    </dsp:sp>
    <dsp:sp modelId="{E49C41ED-F7B8-4700-B98B-591A59BD5B9D}">
      <dsp:nvSpPr>
        <dsp:cNvPr id="0" name=""/>
        <dsp:cNvSpPr/>
      </dsp:nvSpPr>
      <dsp:spPr>
        <a:xfrm>
          <a:off x="6122085" y="3143968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Created by NM when requested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Allocates certain amount of resources (memory, CPU etc.) on slave node</a:t>
          </a:r>
        </a:p>
      </dsp:txBody>
      <dsp:txXfrm>
        <a:off x="6122085" y="3143968"/>
        <a:ext cx="4255292" cy="1257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CE67E-FEBF-4B82-AF41-F40616F0BC21}">
      <dsp:nvSpPr>
        <dsp:cNvPr id="0" name=""/>
        <dsp:cNvSpPr/>
      </dsp:nvSpPr>
      <dsp:spPr>
        <a:xfrm>
          <a:off x="1157" y="60113"/>
          <a:ext cx="5079870" cy="1296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Steps </a:t>
          </a:r>
        </a:p>
      </dsp:txBody>
      <dsp:txXfrm>
        <a:off x="649157" y="60113"/>
        <a:ext cx="3783870" cy="1296000"/>
      </dsp:txXfrm>
    </dsp:sp>
    <dsp:sp modelId="{7CDA8367-2B87-47AB-8668-68DC80761D66}">
      <dsp:nvSpPr>
        <dsp:cNvPr id="0" name=""/>
        <dsp:cNvSpPr/>
      </dsp:nvSpPr>
      <dsp:spPr>
        <a:xfrm>
          <a:off x="1157" y="1518113"/>
          <a:ext cx="4063896" cy="20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Download and set PATH for PIG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Load and check dataset in HDFS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Define Dataset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Operations</a:t>
          </a:r>
        </a:p>
      </dsp:txBody>
      <dsp:txXfrm>
        <a:off x="1157" y="1518113"/>
        <a:ext cx="4063896" cy="2052000"/>
      </dsp:txXfrm>
    </dsp:sp>
    <dsp:sp modelId="{4B6DA151-2AF1-45B3-8502-1DD9F572E18F}">
      <dsp:nvSpPr>
        <dsp:cNvPr id="0" name=""/>
        <dsp:cNvSpPr/>
      </dsp:nvSpPr>
      <dsp:spPr>
        <a:xfrm>
          <a:off x="4866185" y="0"/>
          <a:ext cx="5079870" cy="1296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Operations</a:t>
          </a:r>
        </a:p>
      </dsp:txBody>
      <dsp:txXfrm>
        <a:off x="5514185" y="0"/>
        <a:ext cx="3783870" cy="1296000"/>
      </dsp:txXfrm>
    </dsp:sp>
    <dsp:sp modelId="{95B566D5-05B8-4669-AB7B-BF9E08400CF5}">
      <dsp:nvSpPr>
        <dsp:cNvPr id="0" name=""/>
        <dsp:cNvSpPr/>
      </dsp:nvSpPr>
      <dsp:spPr>
        <a:xfrm>
          <a:off x="4865028" y="1518113"/>
          <a:ext cx="4063896" cy="20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Filtering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Print only required information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Ordering information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Join Operation</a:t>
          </a:r>
        </a:p>
      </dsp:txBody>
      <dsp:txXfrm>
        <a:off x="4865028" y="1518113"/>
        <a:ext cx="4063896" cy="205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4A213A3-10E9-421F-81BE-56E0786AB515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1165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7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4211C4-AE09-4254-A5E3-6DA9B099C971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371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122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2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AE694C-1394-4838-A564-7380835C2E77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2285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B84B19-1A00-4EDB-8425-E1827A377364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132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0076A27-8146-4F75-9851-A83577C6FD8A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829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B867-76DC-4EDC-B1EA-AD805FC38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616" y="1480930"/>
            <a:ext cx="5672134" cy="3672027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HADOOP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7F71D-66D6-45E8-BA76-C4D01BFBB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5352" y="4014788"/>
            <a:ext cx="2911624" cy="1198657"/>
          </a:xfrm>
        </p:spPr>
        <p:txBody>
          <a:bodyPr anchor="ctr">
            <a:normAutofit/>
          </a:bodyPr>
          <a:lstStyle/>
          <a:p>
            <a:pPr algn="r"/>
            <a:r>
              <a:rPr lang="en-US" sz="2400" b="1" dirty="0">
                <a:solidFill>
                  <a:schemeClr val="accent3"/>
                </a:solidFill>
              </a:rPr>
              <a:t>PROJECT MEMBERS:</a:t>
            </a:r>
          </a:p>
          <a:p>
            <a:pPr algn="r"/>
            <a:r>
              <a:rPr lang="en-US" sz="2000" b="1" dirty="0">
                <a:solidFill>
                  <a:schemeClr val="accent3"/>
                </a:solidFill>
              </a:rPr>
              <a:t> Priyanka Sreerama </a:t>
            </a:r>
          </a:p>
          <a:p>
            <a:pPr algn="r"/>
            <a:r>
              <a:rPr lang="en-US" sz="2000" b="1" dirty="0">
                <a:solidFill>
                  <a:schemeClr val="accent3"/>
                </a:solidFill>
              </a:rPr>
              <a:t>Rupak Kumar Das</a:t>
            </a:r>
            <a:endParaRPr lang="en-US" sz="2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31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7" name="Rectangle 2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4766A-7521-42F7-9451-328FB5D3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1590959"/>
            <a:ext cx="3738330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cap="all" dirty="0"/>
              <a:t>Hadoop Cluster Architecture –</a:t>
            </a:r>
            <a:br>
              <a:rPr lang="en-US" sz="3300" cap="all" dirty="0"/>
            </a:br>
            <a:r>
              <a:rPr lang="en-US" sz="3300" cap="all" dirty="0"/>
              <a:t>					</a:t>
            </a:r>
            <a:br>
              <a:rPr lang="en-US" sz="3300" cap="all" dirty="0"/>
            </a:br>
            <a:r>
              <a:rPr lang="en-US" sz="2400" cap="all" dirty="0"/>
              <a:t>Master Slave Technology 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D23F9-9B4B-4359-B7D1-F797DE8B5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434684"/>
            <a:ext cx="5659222" cy="4187824"/>
          </a:xfrm>
          <a:prstGeom prst="rect">
            <a:avLst/>
          </a:prstGeom>
          <a:solidFill>
            <a:schemeClr val="lt1">
              <a:alpha val="5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4874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4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6" y="4332575"/>
            <a:ext cx="6667283" cy="1284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/>
              <a:t>Starting a Multi – Node CLUSTER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98C5DD-0FE0-4C0B-83C6-67724D75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r="27254" b="-1"/>
          <a:stretch/>
        </p:blipFill>
        <p:spPr>
          <a:xfrm>
            <a:off x="7" y="10"/>
            <a:ext cx="3953173" cy="3603159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5FF2B-D871-4A08-857C-3BE3E69EC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3" b="2"/>
          <a:stretch/>
        </p:blipFill>
        <p:spPr>
          <a:xfrm>
            <a:off x="4114039" y="-1"/>
            <a:ext cx="3963922" cy="3603171"/>
          </a:xfrm>
          <a:prstGeom prst="rect">
            <a:avLst/>
          </a:prstGeom>
        </p:spPr>
      </p:pic>
      <p:pic>
        <p:nvPicPr>
          <p:cNvPr id="50" name="Picture 4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A191DD-D0D4-4136-81E5-E91CA0494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0" r="11744" b="4"/>
          <a:stretch/>
        </p:blipFill>
        <p:spPr>
          <a:xfrm>
            <a:off x="8228071" y="10"/>
            <a:ext cx="3963922" cy="3603159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DA8C75-5698-4C00-8D85-70050217D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62" b="-3"/>
          <a:stretch/>
        </p:blipFill>
        <p:spPr>
          <a:xfrm>
            <a:off x="2" y="3752849"/>
            <a:ext cx="3953173" cy="3105151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6C5244-D093-4A7D-A584-16112DCD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272533" y="3928371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143443B-89B2-40A6-9815-5707140D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80235" y="5080476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6BCFA8-E645-4489-B272-64CF5612EADB}"/>
              </a:ext>
            </a:extLst>
          </p:cNvPr>
          <p:cNvSpPr/>
          <p:nvPr/>
        </p:nvSpPr>
        <p:spPr>
          <a:xfrm>
            <a:off x="8548688" y="2257425"/>
            <a:ext cx="2209793" cy="13112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D6E1323-C5E0-4144-80EB-42BEC6408FF6}"/>
              </a:ext>
            </a:extLst>
          </p:cNvPr>
          <p:cNvSpPr/>
          <p:nvPr/>
        </p:nvSpPr>
        <p:spPr>
          <a:xfrm>
            <a:off x="10758488" y="2426636"/>
            <a:ext cx="1396778" cy="9386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4.  Automatically Started NodeManager in slaves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2724EF3-D5EF-46B0-8FC8-25FBE6C45F4F}"/>
              </a:ext>
            </a:extLst>
          </p:cNvPr>
          <p:cNvSpPr/>
          <p:nvPr/>
        </p:nvSpPr>
        <p:spPr>
          <a:xfrm>
            <a:off x="1279109" y="2890838"/>
            <a:ext cx="1873666" cy="6095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13D7BD3-FFA1-49B1-ACF3-814D18BDD53E}"/>
              </a:ext>
            </a:extLst>
          </p:cNvPr>
          <p:cNvSpPr/>
          <p:nvPr/>
        </p:nvSpPr>
        <p:spPr>
          <a:xfrm>
            <a:off x="188713" y="2848509"/>
            <a:ext cx="1014409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 Started DFS in master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65BCB06-EF2C-4E23-98AA-1C55C5DE69AF}"/>
              </a:ext>
            </a:extLst>
          </p:cNvPr>
          <p:cNvSpPr/>
          <p:nvPr/>
        </p:nvSpPr>
        <p:spPr>
          <a:xfrm>
            <a:off x="5747471" y="2730266"/>
            <a:ext cx="1528740" cy="8094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25A1702-3F4B-4F41-B893-A23D1017E370}"/>
              </a:ext>
            </a:extLst>
          </p:cNvPr>
          <p:cNvSpPr/>
          <p:nvPr/>
        </p:nvSpPr>
        <p:spPr>
          <a:xfrm>
            <a:off x="4218957" y="2823198"/>
            <a:ext cx="1316862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2.  Automatically Started node in slaves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DC1C15B-05DB-4AC1-B35E-0F45D13DBDEA}"/>
              </a:ext>
            </a:extLst>
          </p:cNvPr>
          <p:cNvSpPr/>
          <p:nvPr/>
        </p:nvSpPr>
        <p:spPr>
          <a:xfrm>
            <a:off x="1131376" y="5952634"/>
            <a:ext cx="1316863" cy="623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EF9D897-99B3-4C59-BC6C-FBCE5D7C5FF8}"/>
              </a:ext>
            </a:extLst>
          </p:cNvPr>
          <p:cNvSpPr/>
          <p:nvPr/>
        </p:nvSpPr>
        <p:spPr>
          <a:xfrm>
            <a:off x="96255" y="5902300"/>
            <a:ext cx="988452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Started Yarn in Master</a:t>
            </a:r>
          </a:p>
        </p:txBody>
      </p:sp>
    </p:spTree>
    <p:extLst>
      <p:ext uri="{BB962C8B-B14F-4D97-AF65-F5344CB8AC3E}">
        <p14:creationId xmlns:p14="http://schemas.microsoft.com/office/powerpoint/2010/main" val="262086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41322-558D-4F6F-A5D2-692F655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What is MapReduce</a:t>
            </a:r>
          </a:p>
        </p:txBody>
      </p:sp>
      <p:sp useBgFill="1">
        <p:nvSpPr>
          <p:cNvPr id="45" name="Rectangle 39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CE9E2B-BBE6-42AC-B28D-6FEFC7946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9418401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50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DCEB-D5B9-430B-B20D-455BF46B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MapReduce Way</a:t>
            </a:r>
            <a:endParaRPr lang="en-US" dirty="0"/>
          </a:p>
        </p:txBody>
      </p:sp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509CA483-7B32-4511-8211-E9ADD993F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t="30078" r="7950" b="20232"/>
          <a:stretch/>
        </p:blipFill>
        <p:spPr>
          <a:xfrm>
            <a:off x="1321881" y="1880198"/>
            <a:ext cx="10287198" cy="4290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995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DCEB-D5B9-430B-B20D-455BF46B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MapReduce?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20C1B-F39B-43B7-A06F-C3E62CE2C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8" t="37831" r="14492" b="9999"/>
          <a:stretch/>
        </p:blipFill>
        <p:spPr>
          <a:xfrm>
            <a:off x="1322545" y="1669314"/>
            <a:ext cx="10287000" cy="4784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597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FC6E-7716-48DA-B70D-5090748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Architecture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767081-5F93-4C99-AD3D-808FB4E31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3" t="30775" r="7951" b="17210"/>
          <a:stretch/>
        </p:blipFill>
        <p:spPr>
          <a:xfrm>
            <a:off x="1214942" y="1759689"/>
            <a:ext cx="10749172" cy="4662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673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9E4FB-4F9E-4817-8948-B8A33131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MapReduce Components   -- cont’d..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807A9B-D398-46C9-B0D6-C4FA93D03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503231"/>
              </p:ext>
            </p:extLst>
          </p:nvPr>
        </p:nvGraphicFramePr>
        <p:xfrm>
          <a:off x="1371599" y="1961707"/>
          <a:ext cx="10377378" cy="440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9E4FB-4F9E-4817-8948-B8A33131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MapReduce Components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807A9B-D398-46C9-B0D6-C4FA93D03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208025"/>
              </p:ext>
            </p:extLst>
          </p:nvPr>
        </p:nvGraphicFramePr>
        <p:xfrm>
          <a:off x="1371599" y="1961707"/>
          <a:ext cx="10377378" cy="440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621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41724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 dirty="0"/>
              <a:t>MapReduce– TERM FREQUENCY</a:t>
            </a:r>
            <a:r>
              <a:rPr lang="en-US" sz="2200" cap="all" dirty="0"/>
              <a:t>(Java Code) cont’d..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618F03B-F3D4-4D94-8816-AC12246A5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1" r="2" b="14481"/>
          <a:stretch/>
        </p:blipFill>
        <p:spPr>
          <a:xfrm>
            <a:off x="6127451" y="13772"/>
            <a:ext cx="6050260" cy="418711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95BCAA-E23C-410B-B444-BDAED453E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r="2" b="11537"/>
          <a:stretch/>
        </p:blipFill>
        <p:spPr>
          <a:xfrm>
            <a:off x="2877" y="17724"/>
            <a:ext cx="6050280" cy="418711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0173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74E3B8-D444-4C79-B6F5-62FBEB60D0AD}"/>
              </a:ext>
            </a:extLst>
          </p:cNvPr>
          <p:cNvSpPr txBox="1">
            <a:spLocks/>
          </p:cNvSpPr>
          <p:nvPr/>
        </p:nvSpPr>
        <p:spPr>
          <a:xfrm>
            <a:off x="752858" y="4736961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dirty="0"/>
              <a:t>MapReduce– TERM FREQUENCY</a:t>
            </a:r>
            <a:r>
              <a:rPr lang="en-US" sz="2400" dirty="0"/>
              <a:t>(Java Code)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CCD7E4F8-A8C2-4C27-8576-719400457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8" r="2" b="11218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D82B1B60-0DAC-4263-B1C5-574B80D8A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5" r="2" b="11302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5575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42DB-92E4-4C84-952B-5F73E29F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Initial Agenda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DE5B-1C84-4B1A-948B-92D950F9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Hadoop features Parallel computing ability using distributed file system –HDFS and runs a MapReduce Job for processing.</a:t>
            </a:r>
          </a:p>
          <a:p>
            <a:r>
              <a:rPr lang="en-US" dirty="0"/>
              <a:t>For this we created Five node Multi-node Hadoop Cluster on our machines and used a text input for MapReduce and large clinical data file for PIG</a:t>
            </a:r>
          </a:p>
          <a:p>
            <a:r>
              <a:rPr lang="en-US" dirty="0"/>
              <a:t>System requirements and Technologies used are:</a:t>
            </a:r>
          </a:p>
          <a:p>
            <a:pPr lvl="1"/>
            <a:r>
              <a:rPr lang="en-US" dirty="0"/>
              <a:t>16GB RAM and 1 TB HARDDISC</a:t>
            </a:r>
          </a:p>
          <a:p>
            <a:pPr lvl="1"/>
            <a:r>
              <a:rPr lang="en-US" dirty="0"/>
              <a:t>OS – CentOS</a:t>
            </a:r>
          </a:p>
          <a:p>
            <a:pPr lvl="1"/>
            <a:r>
              <a:rPr lang="en-US" dirty="0"/>
              <a:t>Hadoop 2 version</a:t>
            </a:r>
          </a:p>
          <a:p>
            <a:pPr lvl="1"/>
            <a:r>
              <a:rPr lang="en-US" dirty="0"/>
              <a:t>Java , eclipse</a:t>
            </a:r>
          </a:p>
        </p:txBody>
      </p:sp>
    </p:spTree>
    <p:extLst>
      <p:ext uri="{BB962C8B-B14F-4D97-AF65-F5344CB8AC3E}">
        <p14:creationId xmlns:p14="http://schemas.microsoft.com/office/powerpoint/2010/main" val="365485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5032237"/>
            <a:ext cx="10720685" cy="9367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100" cap="all" dirty="0"/>
              <a:t>MapReduce Code – TERM FREQUENCY</a:t>
            </a:r>
            <a:r>
              <a:rPr lang="en-US" sz="3000" cap="all" dirty="0"/>
              <a:t> </a:t>
            </a:r>
            <a:br>
              <a:rPr lang="en-US" sz="3000" cap="all" dirty="0"/>
            </a:br>
            <a:r>
              <a:rPr lang="en-US" sz="2400" cap="all" dirty="0"/>
              <a:t>Hadoop Runtime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73328C-9D64-486B-A02A-6B495A068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5" r="2" b="8080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BEA8DC-74A1-4022-BB29-560721401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2" b="9388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DA5D18-02B0-404B-A3A8-10A2640EE0B6}"/>
              </a:ext>
            </a:extLst>
          </p:cNvPr>
          <p:cNvSpPr/>
          <p:nvPr/>
        </p:nvSpPr>
        <p:spPr>
          <a:xfrm>
            <a:off x="345650" y="180967"/>
            <a:ext cx="5704629" cy="481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6575DDE-E303-4377-ADF0-131D57D76AEB}"/>
              </a:ext>
            </a:extLst>
          </p:cNvPr>
          <p:cNvSpPr/>
          <p:nvPr/>
        </p:nvSpPr>
        <p:spPr>
          <a:xfrm>
            <a:off x="6314545" y="1581158"/>
            <a:ext cx="5704629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26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E742FA-AF74-434B-B34C-2C6E76B1A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1" r="2" b="9914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4E9F45-6279-474E-8950-14687138C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r="2" b="18916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E8C7D8-7629-452F-A94A-9389CFCC8D5C}"/>
              </a:ext>
            </a:extLst>
          </p:cNvPr>
          <p:cNvSpPr txBox="1">
            <a:spLocks/>
          </p:cNvSpPr>
          <p:nvPr/>
        </p:nvSpPr>
        <p:spPr>
          <a:xfrm>
            <a:off x="752858" y="5032237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cap="all" dirty="0"/>
              <a:t>MapReduce Code – TERM FREQUENCY</a:t>
            </a:r>
            <a:r>
              <a:rPr lang="en-US" sz="3000" cap="all" dirty="0"/>
              <a:t> </a:t>
            </a:r>
            <a:br>
              <a:rPr lang="en-US" sz="3000" cap="all" dirty="0"/>
            </a:br>
            <a:r>
              <a:rPr lang="en-US" sz="2400" cap="all" dirty="0"/>
              <a:t>Output in LOCALHOST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C94063-0168-4D81-97A5-3D62972BA77C}"/>
              </a:ext>
            </a:extLst>
          </p:cNvPr>
          <p:cNvSpPr/>
          <p:nvPr/>
        </p:nvSpPr>
        <p:spPr>
          <a:xfrm>
            <a:off x="603064" y="2671763"/>
            <a:ext cx="4745245" cy="3762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2651A4-33E2-4B51-B9E0-75C42F3B5E70}"/>
              </a:ext>
            </a:extLst>
          </p:cNvPr>
          <p:cNvSpPr/>
          <p:nvPr/>
        </p:nvSpPr>
        <p:spPr>
          <a:xfrm>
            <a:off x="6765014" y="3028955"/>
            <a:ext cx="5307920" cy="111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12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E8C7D8-7629-452F-A94A-9389CFCC8D5C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4328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200" cap="all" dirty="0"/>
              <a:t>MapReduce Code – TERM FREQUENCY </a:t>
            </a:r>
            <a:br>
              <a:rPr lang="en-US" sz="4200" cap="all" dirty="0"/>
            </a:br>
            <a:r>
              <a:rPr lang="en-US" sz="2400" cap="all" dirty="0"/>
              <a:t>FINAL OUTPUT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0A7AB0-8CC9-45ED-B3F2-904DC12E6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17" y="1095553"/>
            <a:ext cx="5260634" cy="486608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7313D6-7C1E-43DD-A194-F1066622F3F6}"/>
              </a:ext>
            </a:extLst>
          </p:cNvPr>
          <p:cNvSpPr/>
          <p:nvPr/>
        </p:nvSpPr>
        <p:spPr>
          <a:xfrm>
            <a:off x="2019301" y="2016617"/>
            <a:ext cx="1544638" cy="36078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3195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Query Processing – PIG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C71D49-FD5E-459C-9F55-3F1218786BCB}"/>
              </a:ext>
            </a:extLst>
          </p:cNvPr>
          <p:cNvSpPr txBox="1">
            <a:spLocks/>
          </p:cNvSpPr>
          <p:nvPr/>
        </p:nvSpPr>
        <p:spPr>
          <a:xfrm>
            <a:off x="1577266" y="1947907"/>
            <a:ext cx="9601200" cy="779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sz="2400"/>
            </a:br>
            <a:endParaRPr lang="en-US" sz="2400"/>
          </a:p>
        </p:txBody>
      </p:sp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3F302D3A-2B6E-4DE7-9142-D17193024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540951"/>
              </p:ext>
            </p:extLst>
          </p:nvPr>
        </p:nvGraphicFramePr>
        <p:xfrm>
          <a:off x="1122972" y="2237173"/>
          <a:ext cx="9946056" cy="3630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69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5530B-23F7-47CD-8196-0183AD6E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Load and check dataset in HDFS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04B1EE-D1D1-42A9-9641-810E18E81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65"/>
          <a:stretch/>
        </p:blipFill>
        <p:spPr>
          <a:xfrm>
            <a:off x="1400711" y="5914"/>
            <a:ext cx="9694460" cy="2857505"/>
          </a:xfrm>
          <a:prstGeom prst="rect">
            <a:avLst/>
          </a:prstGeom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FD87366-BFB1-484A-8F1C-E511734A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11" y="2824978"/>
            <a:ext cx="9694460" cy="157534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33C6F9-3C8F-4E51-BBEE-A662FAD2721C}"/>
              </a:ext>
            </a:extLst>
          </p:cNvPr>
          <p:cNvSpPr/>
          <p:nvPr/>
        </p:nvSpPr>
        <p:spPr>
          <a:xfrm>
            <a:off x="1724025" y="3246349"/>
            <a:ext cx="5381625" cy="5559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68A2F6-27CA-4CA8-A596-008AC5613E3F}"/>
              </a:ext>
            </a:extLst>
          </p:cNvPr>
          <p:cNvSpPr/>
          <p:nvPr/>
        </p:nvSpPr>
        <p:spPr>
          <a:xfrm>
            <a:off x="3040908" y="2055210"/>
            <a:ext cx="7712817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6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B44B-86C9-4F10-821D-99A89A4B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7319"/>
            <a:ext cx="9601200" cy="885548"/>
          </a:xfrm>
        </p:spPr>
        <p:txBody>
          <a:bodyPr>
            <a:noAutofit/>
          </a:bodyPr>
          <a:lstStyle/>
          <a:p>
            <a:r>
              <a:rPr lang="en-US" dirty="0"/>
              <a:t>Define Dataset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BB3D8-78A9-4F99-8695-FDE73AD4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8" y="4729773"/>
            <a:ext cx="10879584" cy="183808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690B5A-F100-48C3-96FD-EF34B26816D7}"/>
              </a:ext>
            </a:extLst>
          </p:cNvPr>
          <p:cNvSpPr/>
          <p:nvPr/>
        </p:nvSpPr>
        <p:spPr>
          <a:xfrm>
            <a:off x="1034248" y="4692821"/>
            <a:ext cx="10879584" cy="6040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867EE-4068-435E-BA06-0A4F2278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48" y="1219191"/>
            <a:ext cx="10879584" cy="32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51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3685-6674-4F2A-A6E4-B2DC758D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Operations:-  1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Print only required information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4BCE9-4164-4D5A-B1A9-3A21C2B43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93"/>
          <a:stretch/>
        </p:blipFill>
        <p:spPr>
          <a:xfrm>
            <a:off x="1548624" y="1474317"/>
            <a:ext cx="8428753" cy="147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0E779-0BD0-4644-A420-8F71FB6F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05" y="2955752"/>
            <a:ext cx="3695570" cy="3902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56B17A-E158-4594-B62F-CF5C0D6BFB94}"/>
              </a:ext>
            </a:extLst>
          </p:cNvPr>
          <p:cNvSpPr txBox="1">
            <a:spLocks/>
          </p:cNvSpPr>
          <p:nvPr/>
        </p:nvSpPr>
        <p:spPr>
          <a:xfrm>
            <a:off x="7188668" y="4332303"/>
            <a:ext cx="2910253" cy="951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Printed only name and  diseases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80DEEB-797F-47F3-BD8A-F804580C3577}"/>
              </a:ext>
            </a:extLst>
          </p:cNvPr>
          <p:cNvSpPr/>
          <p:nvPr/>
        </p:nvSpPr>
        <p:spPr>
          <a:xfrm>
            <a:off x="1973484" y="2023063"/>
            <a:ext cx="4398380" cy="5349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FFD6E4-2152-4408-8C0D-78EC5D19D64C}"/>
              </a:ext>
            </a:extLst>
          </p:cNvPr>
          <p:cNvSpPr/>
          <p:nvPr/>
        </p:nvSpPr>
        <p:spPr>
          <a:xfrm>
            <a:off x="1586183" y="2919107"/>
            <a:ext cx="2273986" cy="3956649"/>
          </a:xfrm>
          <a:prstGeom prst="roundRect">
            <a:avLst>
              <a:gd name="adj" fmla="val 822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168E9D3A-1050-4BFD-88C6-55ED56F2E5AF}"/>
              </a:ext>
            </a:extLst>
          </p:cNvPr>
          <p:cNvSpPr/>
          <p:nvPr/>
        </p:nvSpPr>
        <p:spPr>
          <a:xfrm>
            <a:off x="5856789" y="4485191"/>
            <a:ext cx="995422" cy="44562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91E0B-21D1-4284-96DA-52F50839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9" y="1766132"/>
            <a:ext cx="10318072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868F7-78BD-47C0-B724-36B5F8F4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9" y="3759423"/>
            <a:ext cx="10318072" cy="18727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5B2B4-84A6-4342-8CD6-FE12FB0B06D2}"/>
              </a:ext>
            </a:extLst>
          </p:cNvPr>
          <p:cNvSpPr/>
          <p:nvPr/>
        </p:nvSpPr>
        <p:spPr>
          <a:xfrm>
            <a:off x="1427085" y="1757254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90A824-3971-457C-AE94-4441EC6CA5C9}"/>
              </a:ext>
            </a:extLst>
          </p:cNvPr>
          <p:cNvSpPr/>
          <p:nvPr/>
        </p:nvSpPr>
        <p:spPr>
          <a:xfrm>
            <a:off x="1422944" y="5201075"/>
            <a:ext cx="6416035" cy="472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0995ED-2B6B-4EC4-8C2F-8C50594941BA}"/>
              </a:ext>
            </a:extLst>
          </p:cNvPr>
          <p:cNvSpPr txBox="1">
            <a:spLocks/>
          </p:cNvSpPr>
          <p:nvPr/>
        </p:nvSpPr>
        <p:spPr>
          <a:xfrm>
            <a:off x="939240" y="3176370"/>
            <a:ext cx="5394294" cy="8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Filtered information using “name”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9FA459-4BF3-4B02-A994-1894FB25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- 2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Filter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4CBC4-1FAF-40BE-8E1B-E31EEDF32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37"/>
          <a:stretch/>
        </p:blipFill>
        <p:spPr>
          <a:xfrm>
            <a:off x="1529086" y="1568498"/>
            <a:ext cx="10039350" cy="94320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5B2B4-84A6-4342-8CD6-FE12FB0B06D2}"/>
              </a:ext>
            </a:extLst>
          </p:cNvPr>
          <p:cNvSpPr/>
          <p:nvPr/>
        </p:nvSpPr>
        <p:spPr>
          <a:xfrm>
            <a:off x="1529086" y="1532992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46BC8-88A3-4075-88D5-B18B2EF7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43" y="2511707"/>
            <a:ext cx="5236021" cy="414373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90A824-3971-457C-AE94-4441EC6CA5C9}"/>
              </a:ext>
            </a:extLst>
          </p:cNvPr>
          <p:cNvSpPr/>
          <p:nvPr/>
        </p:nvSpPr>
        <p:spPr>
          <a:xfrm>
            <a:off x="1536734" y="2408971"/>
            <a:ext cx="5236022" cy="4298562"/>
          </a:xfrm>
          <a:prstGeom prst="roundRect">
            <a:avLst>
              <a:gd name="adj" fmla="val 424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AF7613-7591-4C27-A20A-B00D9ED6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- 3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Ordering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B9F6282-AAB1-40A5-8376-1BDD4B226B72}"/>
              </a:ext>
            </a:extLst>
          </p:cNvPr>
          <p:cNvSpPr txBox="1">
            <a:spLocks/>
          </p:cNvSpPr>
          <p:nvPr/>
        </p:nvSpPr>
        <p:spPr>
          <a:xfrm>
            <a:off x="8404006" y="4332303"/>
            <a:ext cx="2910253" cy="951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Ordered according to SSN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E959A6D-1913-4D53-B7ED-F082BC8EC612}"/>
              </a:ext>
            </a:extLst>
          </p:cNvPr>
          <p:cNvSpPr/>
          <p:nvPr/>
        </p:nvSpPr>
        <p:spPr>
          <a:xfrm>
            <a:off x="7072127" y="4485191"/>
            <a:ext cx="995422" cy="44562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7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BAF7613-7591-4C27-A20A-B00D9ED6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90992"/>
            <a:ext cx="9601200" cy="100983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- 4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Join</a:t>
            </a:r>
            <a:br>
              <a:rPr lang="en-US" dirty="0"/>
            </a:b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B9F6282-AAB1-40A5-8376-1BDD4B226B72}"/>
              </a:ext>
            </a:extLst>
          </p:cNvPr>
          <p:cNvSpPr txBox="1">
            <a:spLocks/>
          </p:cNvSpPr>
          <p:nvPr/>
        </p:nvSpPr>
        <p:spPr>
          <a:xfrm>
            <a:off x="7649591" y="3834224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177EB-39FD-4D4A-8BC7-32A3D220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39" y="1332119"/>
            <a:ext cx="3886483" cy="2352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094D0-BB20-454C-855C-3E4D410B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44" y="1376509"/>
            <a:ext cx="3886483" cy="235211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495911-F2EC-424D-BA60-ECE7FA4AC626}"/>
              </a:ext>
            </a:extLst>
          </p:cNvPr>
          <p:cNvSpPr txBox="1">
            <a:spLocks/>
          </p:cNvSpPr>
          <p:nvPr/>
        </p:nvSpPr>
        <p:spPr>
          <a:xfrm>
            <a:off x="2444579" y="3854391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250C-80DC-4875-B3E9-1867D5A6C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06" y="4988511"/>
            <a:ext cx="6534150" cy="6096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4F15921-A92E-4D0D-A58C-B1067CE684F3}"/>
              </a:ext>
            </a:extLst>
          </p:cNvPr>
          <p:cNvSpPr txBox="1">
            <a:spLocks/>
          </p:cNvSpPr>
          <p:nvPr/>
        </p:nvSpPr>
        <p:spPr>
          <a:xfrm>
            <a:off x="8933810" y="4988511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Upload Data1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E8252-EC8A-46C3-ABB6-656B507C1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806" y="5853349"/>
            <a:ext cx="6534150" cy="53413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3B463D6-C005-4C16-84BC-3EB652C1BB65}"/>
              </a:ext>
            </a:extLst>
          </p:cNvPr>
          <p:cNvSpPr txBox="1">
            <a:spLocks/>
          </p:cNvSpPr>
          <p:nvPr/>
        </p:nvSpPr>
        <p:spPr>
          <a:xfrm>
            <a:off x="8933810" y="5853349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Upload Data2</a:t>
            </a:r>
          </a:p>
        </p:txBody>
      </p:sp>
    </p:spTree>
    <p:extLst>
      <p:ext uri="{BB962C8B-B14F-4D97-AF65-F5344CB8AC3E}">
        <p14:creationId xmlns:p14="http://schemas.microsoft.com/office/powerpoint/2010/main" val="81049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96D70-4570-4711-9DA0-64108F22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 is Hadoop?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077CC2-9A1D-4B60-A12D-A3D557AB4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85934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017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BAF7613-7591-4C27-A20A-B00D9ED6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6436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- 4 (continue…)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Join</a:t>
            </a:r>
            <a:br>
              <a:rPr lang="en-US" dirty="0"/>
            </a:b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EDD4C8-D7DB-4E09-A07C-79A2A1CA7804}"/>
              </a:ext>
            </a:extLst>
          </p:cNvPr>
          <p:cNvSpPr txBox="1">
            <a:spLocks/>
          </p:cNvSpPr>
          <p:nvPr/>
        </p:nvSpPr>
        <p:spPr>
          <a:xfrm>
            <a:off x="8983296" y="2516152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Define Data1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A4F10D-3145-44E3-BB96-9D57AB0B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57" y="1496421"/>
            <a:ext cx="6981825" cy="657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402280-8E05-4CAA-9CAE-F045FB9F8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57" y="2516152"/>
            <a:ext cx="6943725" cy="66675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4FB92C9-7354-4055-B127-96B62C8EAE30}"/>
              </a:ext>
            </a:extLst>
          </p:cNvPr>
          <p:cNvSpPr txBox="1">
            <a:spLocks/>
          </p:cNvSpPr>
          <p:nvPr/>
        </p:nvSpPr>
        <p:spPr>
          <a:xfrm>
            <a:off x="8983296" y="1758959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Define Data1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21CFF-75C1-4174-98F0-D3FFE6B46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856" y="3592016"/>
            <a:ext cx="6943725" cy="5524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04EDEAB-02FC-4F0D-B084-56AE84A67773}"/>
              </a:ext>
            </a:extLst>
          </p:cNvPr>
          <p:cNvSpPr txBox="1">
            <a:spLocks/>
          </p:cNvSpPr>
          <p:nvPr/>
        </p:nvSpPr>
        <p:spPr>
          <a:xfrm>
            <a:off x="8739402" y="5259426"/>
            <a:ext cx="2183334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Output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27672-B978-4615-B7E9-D1A0BD97E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855" y="4478738"/>
            <a:ext cx="6943725" cy="220819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8962D4C-E20C-4F54-8843-60CAA1CC2729}"/>
              </a:ext>
            </a:extLst>
          </p:cNvPr>
          <p:cNvSpPr txBox="1">
            <a:spLocks/>
          </p:cNvSpPr>
          <p:nvPr/>
        </p:nvSpPr>
        <p:spPr>
          <a:xfrm>
            <a:off x="8983296" y="3595532"/>
            <a:ext cx="2183334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Join Operation</a:t>
            </a:r>
          </a:p>
        </p:txBody>
      </p:sp>
    </p:spTree>
    <p:extLst>
      <p:ext uri="{BB962C8B-B14F-4D97-AF65-F5344CB8AC3E}">
        <p14:creationId xmlns:p14="http://schemas.microsoft.com/office/powerpoint/2010/main" val="1934472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5779-E813-43CD-9DCA-3246B25A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21785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i="1" dirty="0"/>
              <a:t>THANK YOU </a:t>
            </a:r>
            <a:br>
              <a:rPr lang="en-US" b="1" i="1" dirty="0"/>
            </a:br>
            <a:r>
              <a:rPr lang="en-US" b="1" i="1" dirty="0"/>
              <a:t>FOR</a:t>
            </a:r>
            <a:br>
              <a:rPr lang="en-US" b="1" i="1" dirty="0"/>
            </a:br>
            <a:r>
              <a:rPr lang="en-US" b="1" i="1" dirty="0"/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774221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A332-A7B8-47FF-98FE-4AA83FE2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Hadoop?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AC40-5209-437B-92D1-5C271199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33276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today’s world we hear lot about data and with the humongous data increase companies demand a  cost-effective, innovative solution to store and analyze it. Hadoop is the answer to all Big Data requirements. </a:t>
            </a:r>
          </a:p>
          <a:p>
            <a:pPr lvl="2"/>
            <a:r>
              <a:rPr lang="en-US" dirty="0"/>
              <a:t>Why Hadoop is Important?</a:t>
            </a:r>
          </a:p>
          <a:p>
            <a:pPr lvl="3"/>
            <a:r>
              <a:rPr lang="en-US" sz="1400" dirty="0"/>
              <a:t>Flexible:</a:t>
            </a:r>
          </a:p>
          <a:p>
            <a:pPr lvl="3"/>
            <a:r>
              <a:rPr lang="en-US" sz="1400" dirty="0"/>
              <a:t>Scalable</a:t>
            </a:r>
          </a:p>
          <a:p>
            <a:pPr lvl="3"/>
            <a:r>
              <a:rPr lang="en-US" sz="1400" dirty="0"/>
              <a:t>Building more efficient data economy:</a:t>
            </a:r>
          </a:p>
          <a:p>
            <a:pPr lvl="3"/>
            <a:r>
              <a:rPr lang="en-US" sz="1400" dirty="0"/>
              <a:t>Robust Ecosystem:</a:t>
            </a:r>
          </a:p>
          <a:p>
            <a:pPr lvl="3"/>
            <a:r>
              <a:rPr lang="en-US" sz="1400" dirty="0"/>
              <a:t>Hadoop is getting more “Real-Time”!</a:t>
            </a:r>
          </a:p>
          <a:p>
            <a:pPr lvl="3"/>
            <a:r>
              <a:rPr lang="en-US" sz="1400" dirty="0"/>
              <a:t>Cost Effective:</a:t>
            </a:r>
          </a:p>
          <a:p>
            <a:pPr lvl="3"/>
            <a:r>
              <a:rPr lang="en-US" sz="1400" dirty="0"/>
              <a:t>Upcoming Technologies using Hadoop:</a:t>
            </a:r>
          </a:p>
          <a:p>
            <a:pPr lvl="3"/>
            <a:r>
              <a:rPr lang="en-US" sz="1400" dirty="0"/>
              <a:t>Hadoop is getting cloudy!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71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E199-D3EA-442F-93C6-7AB6EF59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Configuration files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89324E-E428-4336-976B-566E467F7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814572"/>
              </p:ext>
            </p:extLst>
          </p:nvPr>
        </p:nvGraphicFramePr>
        <p:xfrm>
          <a:off x="1371600" y="1725586"/>
          <a:ext cx="10329530" cy="462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586">
                  <a:extLst>
                    <a:ext uri="{9D8B030D-6E8A-4147-A177-3AD203B41FA5}">
                      <a16:colId xmlns:a16="http://schemas.microsoft.com/office/drawing/2014/main" val="4025967487"/>
                    </a:ext>
                  </a:extLst>
                </a:gridCol>
                <a:gridCol w="7526944">
                  <a:extLst>
                    <a:ext uri="{9D8B030D-6E8A-4147-A177-3AD203B41FA5}">
                      <a16:colId xmlns:a16="http://schemas.microsoft.com/office/drawing/2014/main" val="526049722"/>
                    </a:ext>
                  </a:extLst>
                </a:gridCol>
              </a:tblGrid>
              <a:tr h="842182"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Configuration Filenames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Description of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665809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hadoop–env.sh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Environmental variables that are used in the scripts to run Hadoop.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16301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core-site.xml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Hadoop core such as I/O settings that are common to HDFS and MapReduce.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233150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hdfs-site.xml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to HDFS daemons, the namenode, the secondary namenode and the Datanodes.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41401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mapred-site.xml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MapReduce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926837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yarn-site.xml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ResourceManager and NodeManager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17854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list of machines (one per line) that each run on a Secondary NameNode.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04877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slaves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list of machines (one per line) that each run a Datanode and a NodeManager.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98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45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FC9D-445A-429A-8D69-6AE6CBC4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core components</a:t>
            </a:r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8CEF4765-7ED3-4999-B5A5-DA55EF19C44D}"/>
              </a:ext>
            </a:extLst>
          </p:cNvPr>
          <p:cNvSpPr/>
          <p:nvPr/>
        </p:nvSpPr>
        <p:spPr>
          <a:xfrm>
            <a:off x="7932715" y="3968908"/>
            <a:ext cx="3857486" cy="2241886"/>
          </a:xfrm>
          <a:prstGeom prst="roundRect">
            <a:avLst/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2">
            <a:extLst>
              <a:ext uri="{FF2B5EF4-FFF2-40B4-BE49-F238E27FC236}">
                <a16:creationId xmlns:a16="http://schemas.microsoft.com/office/drawing/2014/main" id="{36B0F723-4EAF-463F-A936-72273BC07A4F}"/>
              </a:ext>
            </a:extLst>
          </p:cNvPr>
          <p:cNvSpPr/>
          <p:nvPr/>
        </p:nvSpPr>
        <p:spPr>
          <a:xfrm>
            <a:off x="1650668" y="4004532"/>
            <a:ext cx="4191969" cy="2241886"/>
          </a:xfrm>
          <a:prstGeom prst="roundRect">
            <a:avLst/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9F8852-2827-4D0C-BA2F-F30FFDA56D53}"/>
              </a:ext>
            </a:extLst>
          </p:cNvPr>
          <p:cNvSpPr txBox="1">
            <a:spLocks/>
          </p:cNvSpPr>
          <p:nvPr/>
        </p:nvSpPr>
        <p:spPr>
          <a:xfrm>
            <a:off x="5061081" y="1616793"/>
            <a:ext cx="3992732" cy="576262"/>
          </a:xfrm>
          <a:prstGeom prst="rect">
            <a:avLst/>
          </a:prstGeom>
          <a:ln w="34925" cap="flat" cmpd="sng" algn="in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outerShdw blurRad="50800" dist="50800" dir="5400000" algn="ctr" rotWithShape="0">
              <a:schemeClr val="accent2">
                <a:lumMod val="40000"/>
                <a:lumOff val="60000"/>
              </a:schemeClr>
            </a:outerShdw>
            <a:softEdge rad="254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ln/>
                <a:solidFill>
                  <a:schemeClr val="tx1"/>
                </a:solidFill>
              </a:rPr>
              <a:t>Core Components</a:t>
            </a:r>
            <a:endParaRPr lang="en-US" b="1" dirty="0">
              <a:ln/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2E237A-AA17-458E-83EB-AFFC3AA6655F}"/>
              </a:ext>
            </a:extLst>
          </p:cNvPr>
          <p:cNvSpPr txBox="1">
            <a:spLocks/>
          </p:cNvSpPr>
          <p:nvPr/>
        </p:nvSpPr>
        <p:spPr>
          <a:xfrm>
            <a:off x="3641855" y="3095408"/>
            <a:ext cx="1646917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2C6576-071F-4A0A-9668-0D35A2706A06}"/>
              </a:ext>
            </a:extLst>
          </p:cNvPr>
          <p:cNvSpPr txBox="1">
            <a:spLocks/>
          </p:cNvSpPr>
          <p:nvPr/>
        </p:nvSpPr>
        <p:spPr>
          <a:xfrm>
            <a:off x="8737730" y="3095408"/>
            <a:ext cx="1646917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YARN</a:t>
            </a:r>
          </a:p>
        </p:txBody>
      </p:sp>
      <p:cxnSp>
        <p:nvCxnSpPr>
          <p:cNvPr id="9" name="Elbow Connector 16">
            <a:extLst>
              <a:ext uri="{FF2B5EF4-FFF2-40B4-BE49-F238E27FC236}">
                <a16:creationId xmlns:a16="http://schemas.microsoft.com/office/drawing/2014/main" id="{9EFA11AD-AB72-4155-A850-4895A6C1D319}"/>
              </a:ext>
            </a:extLst>
          </p:cNvPr>
          <p:cNvCxnSpPr>
            <a:cxnSpLocks/>
          </p:cNvCxnSpPr>
          <p:nvPr/>
        </p:nvCxnSpPr>
        <p:spPr>
          <a:xfrm rot="5400000">
            <a:off x="5310243" y="1419643"/>
            <a:ext cx="902277" cy="2592133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22">
            <a:extLst>
              <a:ext uri="{FF2B5EF4-FFF2-40B4-BE49-F238E27FC236}">
                <a16:creationId xmlns:a16="http://schemas.microsoft.com/office/drawing/2014/main" id="{A2FF7595-6B97-4A78-81DF-9EF8FD7C1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31602" y="1463840"/>
            <a:ext cx="902277" cy="2503742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FB7DE0-E9FC-48C6-830D-E776E02CD876}"/>
              </a:ext>
            </a:extLst>
          </p:cNvPr>
          <p:cNvSpPr txBox="1">
            <a:spLocks/>
          </p:cNvSpPr>
          <p:nvPr/>
        </p:nvSpPr>
        <p:spPr>
          <a:xfrm>
            <a:off x="3384453" y="406912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NameNode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3007919-63BE-459D-B254-E4E898560C82}"/>
              </a:ext>
            </a:extLst>
          </p:cNvPr>
          <p:cNvSpPr txBox="1">
            <a:spLocks/>
          </p:cNvSpPr>
          <p:nvPr/>
        </p:nvSpPr>
        <p:spPr>
          <a:xfrm>
            <a:off x="8324582" y="4069125"/>
            <a:ext cx="3420093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Resource Manager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83AE5AC-0A34-4D32-B486-1000A82BF57D}"/>
              </a:ext>
            </a:extLst>
          </p:cNvPr>
          <p:cNvSpPr txBox="1">
            <a:spLocks/>
          </p:cNvSpPr>
          <p:nvPr/>
        </p:nvSpPr>
        <p:spPr>
          <a:xfrm>
            <a:off x="3394349" y="5147800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DataNode</a:t>
            </a:r>
            <a:endParaRPr lang="en-US" b="1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7AB6994-4A16-4898-8DF5-82EB18549FA2}"/>
              </a:ext>
            </a:extLst>
          </p:cNvPr>
          <p:cNvSpPr txBox="1">
            <a:spLocks/>
          </p:cNvSpPr>
          <p:nvPr/>
        </p:nvSpPr>
        <p:spPr>
          <a:xfrm>
            <a:off x="8263230" y="5147800"/>
            <a:ext cx="3420093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Node Manager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EBE6E96-97AE-4632-80E4-E0574BBB9B5A}"/>
              </a:ext>
            </a:extLst>
          </p:cNvPr>
          <p:cNvSpPr txBox="1">
            <a:spLocks/>
          </p:cNvSpPr>
          <p:nvPr/>
        </p:nvSpPr>
        <p:spPr>
          <a:xfrm>
            <a:off x="1448775" y="469851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Secondary NameNode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1BEF693-ABB0-41D8-8330-2C8399F0F4FB}"/>
              </a:ext>
            </a:extLst>
          </p:cNvPr>
          <p:cNvSpPr txBox="1">
            <a:spLocks/>
          </p:cNvSpPr>
          <p:nvPr/>
        </p:nvSpPr>
        <p:spPr>
          <a:xfrm>
            <a:off x="6026707" y="402162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16DA8F8-BCA2-4E09-AC6C-47A4F9A9CD69}"/>
              </a:ext>
            </a:extLst>
          </p:cNvPr>
          <p:cNvSpPr txBox="1">
            <a:spLocks/>
          </p:cNvSpPr>
          <p:nvPr/>
        </p:nvSpPr>
        <p:spPr>
          <a:xfrm>
            <a:off x="6062333" y="513790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Slave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DF32D8-8390-4388-9D1C-713A2BEFECAF}"/>
              </a:ext>
            </a:extLst>
          </p:cNvPr>
          <p:cNvCxnSpPr>
            <a:cxnSpLocks/>
          </p:cNvCxnSpPr>
          <p:nvPr/>
        </p:nvCxnSpPr>
        <p:spPr>
          <a:xfrm>
            <a:off x="5522010" y="4404756"/>
            <a:ext cx="843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0BE1ED-7DB8-4E60-8D41-251F5D4D06AD}"/>
              </a:ext>
            </a:extLst>
          </p:cNvPr>
          <p:cNvCxnSpPr>
            <a:cxnSpLocks/>
          </p:cNvCxnSpPr>
          <p:nvPr/>
        </p:nvCxnSpPr>
        <p:spPr>
          <a:xfrm>
            <a:off x="5545762" y="5544788"/>
            <a:ext cx="843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5D4222-C7B7-4FF5-84C1-9E58998B8D05}"/>
              </a:ext>
            </a:extLst>
          </p:cNvPr>
          <p:cNvCxnSpPr>
            <a:cxnSpLocks/>
          </p:cNvCxnSpPr>
          <p:nvPr/>
        </p:nvCxnSpPr>
        <p:spPr>
          <a:xfrm flipH="1">
            <a:off x="7659579" y="4428506"/>
            <a:ext cx="783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55904A-4564-4595-BAB4-F25ED0F329BE}"/>
              </a:ext>
            </a:extLst>
          </p:cNvPr>
          <p:cNvCxnSpPr>
            <a:cxnSpLocks/>
          </p:cNvCxnSpPr>
          <p:nvPr/>
        </p:nvCxnSpPr>
        <p:spPr>
          <a:xfrm flipH="1">
            <a:off x="7683331" y="5556662"/>
            <a:ext cx="783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B66029-DC66-4E03-A26A-A8E0A80F721A}"/>
              </a:ext>
            </a:extLst>
          </p:cNvPr>
          <p:cNvCxnSpPr>
            <a:cxnSpLocks/>
          </p:cNvCxnSpPr>
          <p:nvPr/>
        </p:nvCxnSpPr>
        <p:spPr>
          <a:xfrm>
            <a:off x="4465315" y="3767031"/>
            <a:ext cx="0" cy="4358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B9D77-78CE-48C9-A12A-B988965BE9D9}"/>
              </a:ext>
            </a:extLst>
          </p:cNvPr>
          <p:cNvCxnSpPr>
            <a:cxnSpLocks/>
          </p:cNvCxnSpPr>
          <p:nvPr/>
        </p:nvCxnSpPr>
        <p:spPr>
          <a:xfrm>
            <a:off x="9595455" y="3719528"/>
            <a:ext cx="0" cy="43585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2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7C40D-A20E-45DF-B4D2-1DD73EAA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Hadoop Daemons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AD4CB25-A2DB-49AA-9D2F-B5BD3D7C8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03802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66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E77D-10AA-44A6-AD0D-7EAD096D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sz="3400"/>
              <a:t>Core Components of HDFS</a:t>
            </a:r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F7E71-D9F6-493E-9EDC-044069D2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387177"/>
            <a:ext cx="6517065" cy="37636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62E2-0460-470F-9B6A-51F23CC3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NAMENODE:</a:t>
            </a:r>
          </a:p>
          <a:p>
            <a:r>
              <a:rPr lang="en-US" sz="1400" dirty="0"/>
              <a:t>Master Node</a:t>
            </a:r>
          </a:p>
          <a:p>
            <a:r>
              <a:rPr lang="en-US" sz="1400" i="1" dirty="0"/>
              <a:t>Maintains and manages </a:t>
            </a:r>
            <a:r>
              <a:rPr lang="en-US" sz="1400" dirty="0"/>
              <a:t>the blocks which are present on </a:t>
            </a:r>
            <a:r>
              <a:rPr lang="en-US" sz="1400"/>
              <a:t>the </a:t>
            </a:r>
            <a:r>
              <a:rPr lang="en-US" sz="1400" i="1"/>
              <a:t>DataNodes</a:t>
            </a:r>
            <a:endParaRPr lang="en-US" sz="1400" i="1" dirty="0"/>
          </a:p>
          <a:p>
            <a:endParaRPr lang="en-US" sz="1400" i="1" dirty="0"/>
          </a:p>
          <a:p>
            <a:pPr marL="0" indent="0">
              <a:buNone/>
            </a:pPr>
            <a:r>
              <a:rPr lang="en-US" sz="1400" b="1" dirty="0"/>
              <a:t>DATANODE:</a:t>
            </a:r>
          </a:p>
          <a:p>
            <a:r>
              <a:rPr lang="en-US" sz="1400" dirty="0"/>
              <a:t>Slave nodes which are deployed on each machine and is responsible for storing the data</a:t>
            </a:r>
          </a:p>
          <a:p>
            <a:r>
              <a:rPr lang="en-US" sz="1400" i="1" dirty="0"/>
              <a:t>Responsible for serving read and write requests for the clients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940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77CF66-FAF6-4C06-922B-AAEF5CCB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cap="all"/>
              <a:t>Hadoop Multi-node cluster setup and MapReduce</a:t>
            </a:r>
          </a:p>
        </p:txBody>
      </p:sp>
    </p:spTree>
    <p:extLst>
      <p:ext uri="{BB962C8B-B14F-4D97-AF65-F5344CB8AC3E}">
        <p14:creationId xmlns:p14="http://schemas.microsoft.com/office/powerpoint/2010/main" val="118481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941</Words>
  <Application>Microsoft Office PowerPoint</Application>
  <PresentationFormat>Widescreen</PresentationFormat>
  <Paragraphs>150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Franklin Gothic Book</vt:lpstr>
      <vt:lpstr>Wingdings 3</vt:lpstr>
      <vt:lpstr>Crop</vt:lpstr>
      <vt:lpstr>HADOOP CLUSTER</vt:lpstr>
      <vt:lpstr>Our Initial Agenda :</vt:lpstr>
      <vt:lpstr>What is Hadoop?</vt:lpstr>
      <vt:lpstr>Why Hadoop?</vt:lpstr>
      <vt:lpstr>Hadoop Configuration files</vt:lpstr>
      <vt:lpstr>Hadoop core components</vt:lpstr>
      <vt:lpstr>Hadoop Daemons</vt:lpstr>
      <vt:lpstr>Core Components of HDFS</vt:lpstr>
      <vt:lpstr>Hadoop Multi-node cluster setup and MapReduce</vt:lpstr>
      <vt:lpstr>Hadoop Cluster Architecture –       Master Slave Technology </vt:lpstr>
      <vt:lpstr>Starting a Multi – Node CLUSTER</vt:lpstr>
      <vt:lpstr>What is MapReduce</vt:lpstr>
      <vt:lpstr>MapReduce Way</vt:lpstr>
      <vt:lpstr>Why MapReduce?</vt:lpstr>
      <vt:lpstr>MapReduce Architecture</vt:lpstr>
      <vt:lpstr>MapReduce Components   -- cont’d..</vt:lpstr>
      <vt:lpstr>MapReduce Components</vt:lpstr>
      <vt:lpstr>MapReduce– TERM FREQUENCY(Java Code) cont’d..</vt:lpstr>
      <vt:lpstr>PowerPoint Presentation</vt:lpstr>
      <vt:lpstr>MapReduce Code – TERM FREQUENCY  Hadoop Runtime</vt:lpstr>
      <vt:lpstr>PowerPoint Presentation</vt:lpstr>
      <vt:lpstr>PowerPoint Presentation</vt:lpstr>
      <vt:lpstr>Query Processing – PIG</vt:lpstr>
      <vt:lpstr>Load and check dataset in HDFS</vt:lpstr>
      <vt:lpstr>Define Dataset  </vt:lpstr>
      <vt:lpstr>Operations:-  1 Print only required information </vt:lpstr>
      <vt:lpstr>Operations: - 2 Filter </vt:lpstr>
      <vt:lpstr>Operations: - 3 Ordering </vt:lpstr>
      <vt:lpstr>Operations: - 4 Join </vt:lpstr>
      <vt:lpstr>Operations: - 4 (continue…) Join 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CLUSTER</dc:title>
  <dc:creator>Sreerama, Priyanka</dc:creator>
  <cp:lastModifiedBy>Sreerama, Priyanka</cp:lastModifiedBy>
  <cp:revision>24</cp:revision>
  <dcterms:created xsi:type="dcterms:W3CDTF">2020-05-03T14:26:13Z</dcterms:created>
  <dcterms:modified xsi:type="dcterms:W3CDTF">2020-05-06T02:34:22Z</dcterms:modified>
</cp:coreProperties>
</file>